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_rels/presentation.xml.rels" ContentType="application/vnd.openxmlformats-package.relationships+xml"/>
  <Override PartName="/ppt/notesSlides/_rels/notesSlide42.xml.rels" ContentType="application/vnd.openxmlformats-package.relationships+xml"/>
  <Override PartName="/ppt/notesSlides/_rels/notesSlide41.xml.rels" ContentType="application/vnd.openxmlformats-package.relationships+xml"/>
  <Override PartName="/ppt/notesSlides/_rels/notesSlide40.xml.rels" ContentType="application/vnd.openxmlformats-package.relationships+xml"/>
  <Override PartName="/ppt/notesSlides/_rels/notesSlide38.xml.rels" ContentType="application/vnd.openxmlformats-package.relationships+xml"/>
  <Override PartName="/ppt/notesSlides/_rels/notesSlide39.xml.rels" ContentType="application/vnd.openxmlformats-package.relationships+xml"/>
  <Override PartName="/ppt/notesSlides/_rels/notesSlide37.xml.rels" ContentType="application/vnd.openxmlformats-package.relationships+xml"/>
  <Override PartName="/ppt/notesSlides/_rels/notesSlide36.xml.rels" ContentType="application/vnd.openxmlformats-package.relationships+xml"/>
  <Override PartName="/ppt/notesSlides/_rels/notesSlide27.xml.rels" ContentType="application/vnd.openxmlformats-package.relationships+xml"/>
  <Override PartName="/ppt/notesSlides/_rels/notesSlide26.xml.rels" ContentType="application/vnd.openxmlformats-package.relationships+xml"/>
  <Override PartName="/ppt/notesSlides/_rels/notesSlide25.xml.rels" ContentType="application/vnd.openxmlformats-package.relationships+xml"/>
  <Override PartName="/ppt/notesSlides/_rels/notesSlide11.xml.rels" ContentType="application/vnd.openxmlformats-package.relationships+xml"/>
  <Override PartName="/ppt/notesSlides/_rels/notesSlide10.xml.rels" ContentType="application/vnd.openxmlformats-package.relationships+xml"/>
  <Override PartName="/ppt/notesSlides/_rels/notesSlide35.xml.rels" ContentType="application/vnd.openxmlformats-package.relationships+xml"/>
  <Override PartName="/ppt/notesSlides/_rels/notesSlide9.xml.rels" ContentType="application/vnd.openxmlformats-package.relationships+xml"/>
  <Override PartName="/ppt/notesSlides/notesSlide41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9.xml" ContentType="application/vnd.openxmlformats-officedocument.presentationml.notesSlide+xml"/>
  <Override PartName="/ppt/slides/slide44.xml" ContentType="application/vnd.openxmlformats-officedocument.presentationml.slide+xml"/>
  <Override PartName="/ppt/slides/slide43.xml" ContentType="application/vnd.openxmlformats-officedocument.presentationml.slide+xml"/>
  <Override PartName="/ppt/slides/slide42.xml" ContentType="application/vnd.openxmlformats-officedocument.presentationml.slide+xml"/>
  <Override PartName="/ppt/slides/slide41.xml" ContentType="application/vnd.openxmlformats-officedocument.presentationml.slide+xml"/>
  <Override PartName="/ppt/slides/slide39.xml" ContentType="application/vnd.openxmlformats-officedocument.presentationml.slide+xml"/>
  <Override PartName="/ppt/slides/slide38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3.xml" ContentType="application/vnd.openxmlformats-officedocument.presentationml.slide+xml"/>
  <Override PartName="/ppt/slides/_rels/slide44.xml.rels" ContentType="application/vnd.openxmlformats-package.relationships+xml"/>
  <Override PartName="/ppt/slides/_rels/slide42.xml.rels" ContentType="application/vnd.openxmlformats-package.relationships+xml"/>
  <Override PartName="/ppt/slides/_rels/slide41.xml.rels" ContentType="application/vnd.openxmlformats-package.relationships+xml"/>
  <Override PartName="/ppt/slides/_rels/slide40.xml.rels" ContentType="application/vnd.openxmlformats-package.relationships+xml"/>
  <Override PartName="/ppt/slides/_rels/slide39.xml.rels" ContentType="application/vnd.openxmlformats-package.relationships+xml"/>
  <Override PartName="/ppt/slides/_rels/slide36.xml.rels" ContentType="application/vnd.openxmlformats-package.relationships+xml"/>
  <Override PartName="/ppt/slides/_rels/slide38.xml.rels" ContentType="application/vnd.openxmlformats-package.relationships+xml"/>
  <Override PartName="/ppt/slides/_rels/slide35.xml.rels" ContentType="application/vnd.openxmlformats-package.relationships+xml"/>
  <Override PartName="/ppt/slides/_rels/slide32.xml.rels" ContentType="application/vnd.openxmlformats-package.relationships+xml"/>
  <Override PartName="/ppt/slides/_rels/slide29.xml.rels" ContentType="application/vnd.openxmlformats-package.relationships+xml"/>
  <Override PartName="/ppt/slides/_rels/slide24.xml.rels" ContentType="application/vnd.openxmlformats-package.relationships+xml"/>
  <Override PartName="/ppt/slides/_rels/slide31.xml.rels" ContentType="application/vnd.openxmlformats-package.relationships+xml"/>
  <Override PartName="/ppt/slides/_rels/slide28.xml.rels" ContentType="application/vnd.openxmlformats-package.relationships+xml"/>
  <Override PartName="/ppt/slides/_rels/slide23.xml.rels" ContentType="application/vnd.openxmlformats-package.relationships+xml"/>
  <Override PartName="/ppt/slides/_rels/slide26.xml.rels" ContentType="application/vnd.openxmlformats-package.relationships+xml"/>
  <Override PartName="/ppt/slides/_rels/slide21.xml.rels" ContentType="application/vnd.openxmlformats-package.relationships+xml"/>
  <Override PartName="/ppt/slides/_rels/slide19.xml.rels" ContentType="application/vnd.openxmlformats-package.relationships+xml"/>
  <Override PartName="/ppt/slides/_rels/slide18.xml.rels" ContentType="application/vnd.openxmlformats-package.relationships+xml"/>
  <Override PartName="/ppt/slides/_rels/slide14.xml.rels" ContentType="application/vnd.openxmlformats-package.relationships+xml"/>
  <Override PartName="/ppt/slides/_rels/slide25.xml.rels" ContentType="application/vnd.openxmlformats-package.relationships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27.xml.rels" ContentType="application/vnd.openxmlformats-package.relationships+xml"/>
  <Override PartName="/ppt/slides/_rels/slide15.xml.rels" ContentType="application/vnd.openxmlformats-package.relationships+xml"/>
  <Override PartName="/ppt/slides/_rels/slide20.xml.rels" ContentType="application/vnd.openxmlformats-package.relationships+xml"/>
  <Override PartName="/ppt/slides/_rels/slide30.xml.rels" ContentType="application/vnd.openxmlformats-package.relationships+xml"/>
  <Override PartName="/ppt/slides/_rels/slide11.xml.rels" ContentType="application/vnd.openxmlformats-package.relationships+xml"/>
  <Override PartName="/ppt/slides/_rels/slide9.xml.rels" ContentType="application/vnd.openxmlformats-package.relationships+xml"/>
  <Override PartName="/ppt/slides/_rels/slide8.xml.rels" ContentType="application/vnd.openxmlformats-package.relationships+xml"/>
  <Override PartName="/ppt/slides/_rels/slide16.xml.rels" ContentType="application/vnd.openxmlformats-package.relationships+xml"/>
  <Override PartName="/ppt/slides/_rels/slide10.xml.rels" ContentType="application/vnd.openxmlformats-package.relationships+xml"/>
  <Override PartName="/ppt/slides/_rels/slide22.xml.rels" ContentType="application/vnd.openxmlformats-package.relationships+xml"/>
  <Override PartName="/ppt/slides/_rels/slide7.xml.rels" ContentType="application/vnd.openxmlformats-package.relationships+xml"/>
  <Override PartName="/ppt/slides/_rels/slide5.xml.rels" ContentType="application/vnd.openxmlformats-package.relationships+xml"/>
  <Override PartName="/ppt/slides/_rels/slide37.xml.rels" ContentType="application/vnd.openxmlformats-package.relationships+xml"/>
  <Override PartName="/ppt/slides/_rels/slide4.xml.rels" ContentType="application/vnd.openxmlformats-package.relationships+xml"/>
  <Override PartName="/ppt/slides/_rels/slide17.xml.rels" ContentType="application/vnd.openxmlformats-package.relationships+xml"/>
  <Override PartName="/ppt/slides/_rels/slide43.xml.rels" ContentType="application/vnd.openxmlformats-package.relationships+xml"/>
  <Override PartName="/ppt/slides/_rels/slide3.xml.rels" ContentType="application/vnd.openxmlformats-package.relationships+xml"/>
  <Override PartName="/ppt/slides/_rels/slide33.xml.rels" ContentType="application/vnd.openxmlformats-package.relationships+xml"/>
  <Override PartName="/ppt/slides/_rels/slide6.xml.rels" ContentType="application/vnd.openxmlformats-package.relationships+xml"/>
  <Override PartName="/ppt/slides/_rels/slide34.xml.rels" ContentType="application/vnd.openxmlformats-package.relationships+xml"/>
  <Override PartName="/ppt/slides/_rels/slide2.xml.rels" ContentType="application/vnd.openxmlformats-package.relationships+xml"/>
  <Override PartName="/ppt/slides/_rels/slide1.xml.rels" ContentType="application/vnd.openxmlformats-package.relationships+xml"/>
  <Override PartName="/ppt/slides/slide32.xml" ContentType="application/vnd.openxmlformats-officedocument.presentationml.slide+xml"/>
  <Override PartName="/ppt/slides/slide29.xml" ContentType="application/vnd.openxmlformats-officedocument.presentationml.slide+xml"/>
  <Override PartName="/ppt/slides/slide25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23.xml" ContentType="application/vnd.openxmlformats-officedocument.presentationml.slide+xml"/>
  <Override PartName="/ppt/slides/slide26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3.xml" ContentType="application/vnd.openxmlformats-officedocument.presentationml.slide+xml"/>
  <Override PartName="/ppt/slides/slide11.xml" ContentType="application/vnd.openxmlformats-officedocument.presentationml.slide+xml"/>
  <Override PartName="/ppt/slides/slide28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2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34.xml" ContentType="application/vnd.openxmlformats-officedocument.presentationml.slide+xml"/>
  <Override PartName="/ppt/slides/slide7.xml" ContentType="application/vnd.openxmlformats-officedocument.presentationml.slide+xml"/>
  <Override PartName="/ppt/slides/slide24.xml" ContentType="application/vnd.openxmlformats-officedocument.presentationml.slide+xml"/>
  <Override PartName="/ppt/slides/slide5.xml" ContentType="application/vnd.openxmlformats-officedocument.presentationml.slide+xml"/>
  <Override PartName="/ppt/slides/slide14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7.xml" ContentType="application/vnd.openxmlformats-officedocument.presentationml.slide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Layouts/slideLayout156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_rels/slideLayout153.xml.rels" ContentType="application/vnd.openxmlformats-package.relationships+xml"/>
  <Override PartName="/ppt/slideLayouts/_rels/slideLayout152.xml.rels" ContentType="application/vnd.openxmlformats-package.relationships+xml"/>
  <Override PartName="/ppt/slideLayouts/_rels/slideLayout151.xml.rels" ContentType="application/vnd.openxmlformats-package.relationships+xml"/>
  <Override PartName="/ppt/slideLayouts/_rels/slideLayout150.xml.rels" ContentType="application/vnd.openxmlformats-package.relationships+xml"/>
  <Override PartName="/ppt/slideLayouts/_rels/slideLayout149.xml.rels" ContentType="application/vnd.openxmlformats-package.relationships+xml"/>
  <Override PartName="/ppt/slideLayouts/_rels/slideLayout147.xml.rels" ContentType="application/vnd.openxmlformats-package.relationships+xml"/>
  <Override PartName="/ppt/slideLayouts/_rels/slideLayout146.xml.rels" ContentType="application/vnd.openxmlformats-package.relationships+xml"/>
  <Override PartName="/ppt/slideLayouts/_rels/slideLayout145.xml.rels" ContentType="application/vnd.openxmlformats-package.relationships+xml"/>
  <Override PartName="/ppt/slideLayouts/_rels/slideLayout142.xml.rels" ContentType="application/vnd.openxmlformats-package.relationships+xml"/>
  <Override PartName="/ppt/slideLayouts/_rels/slideLayout141.xml.rels" ContentType="application/vnd.openxmlformats-package.relationships+xml"/>
  <Override PartName="/ppt/slideLayouts/_rels/slideLayout140.xml.rels" ContentType="application/vnd.openxmlformats-package.relationships+xml"/>
  <Override PartName="/ppt/slideLayouts/_rels/slideLayout137.xml.rels" ContentType="application/vnd.openxmlformats-package.relationships+xml"/>
  <Override PartName="/ppt/slideLayouts/_rels/slideLayout136.xml.rels" ContentType="application/vnd.openxmlformats-package.relationships+xml"/>
  <Override PartName="/ppt/slideLayouts/_rels/slideLayout135.xml.rels" ContentType="application/vnd.openxmlformats-package.relationships+xml"/>
  <Override PartName="/ppt/slideLayouts/_rels/slideLayout132.xml.rels" ContentType="application/vnd.openxmlformats-package.relationships+xml"/>
  <Override PartName="/ppt/slideLayouts/_rels/slideLayout128.xml.rels" ContentType="application/vnd.openxmlformats-package.relationships+xml"/>
  <Override PartName="/ppt/slideLayouts/_rels/slideLayout131.xml.rels" ContentType="application/vnd.openxmlformats-package.relationships+xml"/>
  <Override PartName="/ppt/slideLayouts/_rels/slideLayout126.xml.rels" ContentType="application/vnd.openxmlformats-package.relationships+xml"/>
  <Override PartName="/ppt/slideLayouts/_rels/slideLayout123.xml.rels" ContentType="application/vnd.openxmlformats-package.relationships+xml"/>
  <Override PartName="/ppt/slideLayouts/_rels/slideLayout122.xml.rels" ContentType="application/vnd.openxmlformats-package.relationships+xml"/>
  <Override PartName="/ppt/slideLayouts/_rels/slideLayout118.xml.rels" ContentType="application/vnd.openxmlformats-package.relationships+xml"/>
  <Override PartName="/ppt/slideLayouts/_rels/slideLayout116.xml.rels" ContentType="application/vnd.openxmlformats-package.relationships+xml"/>
  <Override PartName="/ppt/slideLayouts/_rels/slideLayout114.xml.rels" ContentType="application/vnd.openxmlformats-package.relationships+xml"/>
  <Override PartName="/ppt/slideLayouts/_rels/slideLayout120.xml.rels" ContentType="application/vnd.openxmlformats-package.relationships+xml"/>
  <Override PartName="/ppt/slideLayouts/_rels/slideLayout112.xml.rels" ContentType="application/vnd.openxmlformats-package.relationships+xml"/>
  <Override PartName="/ppt/slideLayouts/_rels/slideLayout121.xml.rels" ContentType="application/vnd.openxmlformats-package.relationships+xml"/>
  <Override PartName="/ppt/slideLayouts/_rels/slideLayout108.xml.rels" ContentType="application/vnd.openxmlformats-package.relationships+xml"/>
  <Override PartName="/ppt/slideLayouts/_rels/slideLayout104.xml.rels" ContentType="application/vnd.openxmlformats-package.relationships+xml"/>
  <Override PartName="/ppt/slideLayouts/_rels/slideLayout134.xml.rels" ContentType="application/vnd.openxmlformats-package.relationships+xml"/>
  <Override PartName="/ppt/slideLayouts/_rels/slideLayout102.xml.rels" ContentType="application/vnd.openxmlformats-package.relationships+xml"/>
  <Override PartName="/ppt/slideLayouts/_rels/slideLayout101.xml.rels" ContentType="application/vnd.openxmlformats-package.relationships+xml"/>
  <Override PartName="/ppt/slideLayouts/_rels/slideLayout125.xml.rels" ContentType="application/vnd.openxmlformats-package.relationships+xml"/>
  <Override PartName="/ppt/slideLayouts/_rels/slideLayout98.xml.rels" ContentType="application/vnd.openxmlformats-package.relationships+xml"/>
  <Override PartName="/ppt/slideLayouts/_rels/slideLayout97.xml.rels" ContentType="application/vnd.openxmlformats-package.relationships+xml"/>
  <Override PartName="/ppt/slideLayouts/_rels/slideLayout96.xml.rels" ContentType="application/vnd.openxmlformats-package.relationships+xml"/>
  <Override PartName="/ppt/slideLayouts/_rels/slideLayout110.xml.rels" ContentType="application/vnd.openxmlformats-package.relationships+xml"/>
  <Override PartName="/ppt/slideLayouts/_rels/slideLayout94.xml.rels" ContentType="application/vnd.openxmlformats-package.relationships+xml"/>
  <Override PartName="/ppt/slideLayouts/_rels/slideLayout106.xml.rels" ContentType="application/vnd.openxmlformats-package.relationships+xml"/>
  <Override PartName="/ppt/slideLayouts/_rels/slideLayout93.xml.rels" ContentType="application/vnd.openxmlformats-package.relationships+xml"/>
  <Override PartName="/ppt/slideLayouts/_rels/slideLayout87.xml.rels" ContentType="application/vnd.openxmlformats-package.relationships+xml"/>
  <Override PartName="/ppt/slideLayouts/_rels/slideLayout85.xml.rels" ContentType="application/vnd.openxmlformats-package.relationships+xml"/>
  <Override PartName="/ppt/slideLayouts/_rels/slideLayout143.xml.rels" ContentType="application/vnd.openxmlformats-package.relationships+xml"/>
  <Override PartName="/ppt/slideLayouts/_rels/slideLayout84.xml.rels" ContentType="application/vnd.openxmlformats-package.relationships+xml"/>
  <Override PartName="/ppt/slideLayouts/_rels/slideLayout82.xml.rels" ContentType="application/vnd.openxmlformats-package.relationships+xml"/>
  <Override PartName="/ppt/slideLayouts/_rels/slideLayout81.xml.rels" ContentType="application/vnd.openxmlformats-package.relationships+xml"/>
  <Override PartName="/ppt/slideLayouts/_rels/slideLayout89.xml.rels" ContentType="application/vnd.openxmlformats-package.relationships+xml"/>
  <Override PartName="/ppt/slideLayouts/_rels/slideLayout115.xml.rels" ContentType="application/vnd.openxmlformats-package.relationships+xml"/>
  <Override PartName="/ppt/slideLayouts/_rels/slideLayout79.xml.rels" ContentType="application/vnd.openxmlformats-package.relationships+xml"/>
  <Override PartName="/ppt/slideLayouts/_rels/slideLayout78.xml.rels" ContentType="application/vnd.openxmlformats-package.relationships+xml"/>
  <Override PartName="/ppt/slideLayouts/_rels/slideLayout119.xml.rels" ContentType="application/vnd.openxmlformats-package.relationships+xml"/>
  <Override PartName="/ppt/slideLayouts/_rels/slideLayout103.xml.rels" ContentType="application/vnd.openxmlformats-package.relationships+xml"/>
  <Override PartName="/ppt/slideLayouts/_rels/slideLayout75.xml.rels" ContentType="application/vnd.openxmlformats-package.relationships+xml"/>
  <Override PartName="/ppt/slideLayouts/_rels/slideLayout154.xml.rels" ContentType="application/vnd.openxmlformats-package.relationships+xml"/>
  <Override PartName="/ppt/slideLayouts/_rels/slideLayout92.xml.rels" ContentType="application/vnd.openxmlformats-package.relationships+xml"/>
  <Override PartName="/ppt/slideLayouts/_rels/slideLayout156.xml.rels" ContentType="application/vnd.openxmlformats-package.relationships+xml"/>
  <Override PartName="/ppt/slideLayouts/_rels/slideLayout74.xml.rels" ContentType="application/vnd.openxmlformats-package.relationships+xml"/>
  <Override PartName="/ppt/slideLayouts/_rels/slideLayout133.xml.rels" ContentType="application/vnd.openxmlformats-package.relationships+xml"/>
  <Override PartName="/ppt/slideLayouts/_rels/slideLayout73.xml.rels" ContentType="application/vnd.openxmlformats-package.relationships+xml"/>
  <Override PartName="/ppt/slideLayouts/_rels/slideLayout72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90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148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138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124.xml.rels" ContentType="application/vnd.openxmlformats-package.relationships+xml"/>
  <Override PartName="/ppt/slideLayouts/_rels/slideLayout155.xml.rels" ContentType="application/vnd.openxmlformats-package.relationships+xml"/>
  <Override PartName="/ppt/slideLayouts/_rels/slideLayout109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10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91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86.xml.rels" ContentType="application/vnd.openxmlformats-package.relationships+xml"/>
  <Override PartName="/ppt/slideLayouts/_rels/slideLayout111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113.xml.rels" ContentType="application/vnd.openxmlformats-package.relationships+xml"/>
  <Override PartName="/ppt/slideLayouts/_rels/slideLayout76.xml.rels" ContentType="application/vnd.openxmlformats-package.relationships+xml"/>
  <Override PartName="/ppt/slideLayouts/_rels/slideLayout117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80.xml.rels" ContentType="application/vnd.openxmlformats-package.relationships+xml"/>
  <Override PartName="/ppt/slideLayouts/_rels/slideLayout77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139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88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83.xml.rels" ContentType="application/vnd.openxmlformats-package.relationships+xml"/>
  <Override PartName="/ppt/slideLayouts/_rels/slideLayout107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95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30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05.xml.rels" ContentType="application/vnd.openxmlformats-package.relationships+xml"/>
  <Override PartName="/ppt/slideLayouts/_rels/slideLayout127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9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144.xml.rels" ContentType="application/vnd.openxmlformats-package.relationships+xml"/>
  <Override PartName="/ppt/slideLayouts/_rels/slideLayout129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.xml.rels" ContentType="application/vnd.openxmlformats-package.relationships+xml"/>
  <Override PartName="/ppt/slideLayouts/slideLayout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12.xml" ContentType="application/vnd.openxmlformats-officedocument.theme+xml"/>
  <Override PartName="/ppt/theme/theme11.xml" ContentType="application/vnd.openxmlformats-officedocument.theme+xml"/>
  <Override PartName="/ppt/theme/theme9.xml" ContentType="application/vnd.openxmlformats-officedocument.theme+xml"/>
  <Override PartName="/ppt/theme/theme14.xml" ContentType="application/vnd.openxmlformats-officedocument.theme+xml"/>
  <Override PartName="/ppt/theme/theme13.xml" ContentType="application/vnd.openxmlformats-officedocument.theme+xml"/>
  <Override PartName="/ppt/theme/theme10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media/image562.png" ContentType="image/png"/>
  <Override PartName="/ppt/media/image560.png" ContentType="image/png"/>
  <Override PartName="/ppt/media/image557.png" ContentType="image/png"/>
  <Override PartName="/ppt/media/image556.png" ContentType="image/png"/>
  <Override PartName="/ppt/media/image554.png" ContentType="image/png"/>
  <Override PartName="/ppt/media/image553.png" ContentType="image/png"/>
  <Override PartName="/ppt/media/image550.png" ContentType="image/png"/>
  <Override PartName="/ppt/media/image548.png" ContentType="image/png"/>
  <Override PartName="/ppt/media/image547.png" ContentType="image/png"/>
  <Override PartName="/ppt/media/image546.jpeg" ContentType="image/jpeg"/>
  <Override PartName="/ppt/media/image539.gif" ContentType="image/gif"/>
  <Override PartName="/ppt/media/image538.gif" ContentType="image/gif"/>
  <Override PartName="/ppt/media/image534.gif" ContentType="image/gif"/>
  <Override PartName="/ppt/media/image532.gif" ContentType="image/gif"/>
  <Override PartName="/ppt/media/image531.gif" ContentType="image/gif"/>
  <Override PartName="/ppt/media/image530.gif" ContentType="image/gif"/>
  <Override PartName="/ppt/media/image536.gif" ContentType="image/gif"/>
  <Override PartName="/ppt/media/image528.png" ContentType="image/png"/>
  <Override PartName="/ppt/media/image527.png" ContentType="image/png"/>
  <Override PartName="/ppt/media/image526.wmf" ContentType="image/x-wmf"/>
  <Override PartName="/ppt/media/image524.png" ContentType="image/png"/>
  <Override PartName="/ppt/media/image523.gif" ContentType="image/gif"/>
  <Override PartName="/ppt/media/image522.gif" ContentType="image/gif"/>
  <Override PartName="/ppt/media/image521.gif" ContentType="image/gif"/>
  <Override PartName="/ppt/media/image520.gif" ContentType="image/gif"/>
  <Override PartName="/ppt/media/image519.gif" ContentType="image/gif"/>
  <Override PartName="/ppt/media/image518.gif" ContentType="image/gif"/>
  <Override PartName="/ppt/media/image517.png" ContentType="image/png"/>
  <Override PartName="/ppt/media/image516.gif" ContentType="image/gif"/>
  <Override PartName="/ppt/media/image515.gif" ContentType="image/gif"/>
  <Override PartName="/ppt/media/image511.gif" ContentType="image/gif"/>
  <Override PartName="/ppt/media/image509.png" ContentType="image/png"/>
  <Override PartName="/ppt/media/image507.gif" ContentType="image/gif"/>
  <Override PartName="/ppt/media/image506.gif" ContentType="image/gif"/>
  <Override PartName="/ppt/media/image505.gif" ContentType="image/gif"/>
  <Override PartName="/ppt/media/image500.gif" ContentType="image/gif"/>
  <Override PartName="/ppt/media/image499.png" ContentType="image/png"/>
  <Override PartName="/ppt/media/image498.png" ContentType="image/png"/>
  <Override PartName="/ppt/media/image496.png" ContentType="image/png"/>
  <Override PartName="/ppt/media/image493.png" ContentType="image/png"/>
  <Override PartName="/ppt/media/image489.gif" ContentType="image/gif"/>
  <Override PartName="/ppt/media/image490.gif" ContentType="image/gif"/>
  <Override PartName="/ppt/media/image487.gif" ContentType="image/gif"/>
  <Override PartName="/ppt/media/image484.wmf" ContentType="image/x-wmf"/>
  <Override PartName="/ppt/media/image478.png" ContentType="image/png"/>
  <Override PartName="/ppt/media/image475.gif" ContentType="image/gif"/>
  <Override PartName="/ppt/media/image474.gif" ContentType="image/gif"/>
  <Override PartName="/ppt/media/image473.gif" ContentType="image/gif"/>
  <Override PartName="/ppt/media/image469.gif" ContentType="image/gif"/>
  <Override PartName="/ppt/media/image467.png" ContentType="image/png"/>
  <Override PartName="/ppt/media/image466.png" ContentType="image/png"/>
  <Override PartName="/ppt/media/image465.png" ContentType="image/png"/>
  <Override PartName="/ppt/media/image481.gif" ContentType="image/gif"/>
  <Override PartName="/ppt/media/image462.png" ContentType="image/png"/>
  <Override PartName="/ppt/media/image460.png" ContentType="image/png"/>
  <Override PartName="/ppt/media/image459.png" ContentType="image/png"/>
  <Override PartName="/ppt/media/image458.png" ContentType="image/png"/>
  <Override PartName="/ppt/media/image457.png" ContentType="image/png"/>
  <Override PartName="/ppt/media/image455.png" ContentType="image/png"/>
  <Override PartName="/ppt/media/image453.png" ContentType="image/png"/>
  <Override PartName="/ppt/media/image451.png" ContentType="image/png"/>
  <Override PartName="/ppt/media/image495.png" ContentType="image/png"/>
  <Override PartName="/ppt/media/image450.png" ContentType="image/png"/>
  <Override PartName="/ppt/media/image555.png" ContentType="image/png"/>
  <Override PartName="/ppt/media/image447.png" ContentType="image/png"/>
  <Override PartName="/ppt/media/image444.png" ContentType="image/png"/>
  <Override PartName="/ppt/media/image443.png" ContentType="image/png"/>
  <Override PartName="/ppt/media/image442.png" ContentType="image/png"/>
  <Override PartName="/ppt/media/image440.png" ContentType="image/png"/>
  <Override PartName="/ppt/media/image436.png" ContentType="image/png"/>
  <Override PartName="/ppt/media/image439.png" ContentType="image/png"/>
  <Override PartName="/ppt/media/image525.wmf" ContentType="image/x-wmf"/>
  <Override PartName="/ppt/media/image433.png" ContentType="image/png"/>
  <Override PartName="/ppt/media/image432.png" ContentType="image/png"/>
  <Override PartName="/ppt/media/image430.png" ContentType="image/png"/>
  <Override PartName="/ppt/media/image428.png" ContentType="image/png"/>
  <Override PartName="/ppt/media/image427.png" ContentType="image/png"/>
  <Override PartName="/ppt/media/image426.png" ContentType="image/png"/>
  <Override PartName="/ppt/media/image425.png" ContentType="image/png"/>
  <Override PartName="/ppt/media/image423.png" ContentType="image/png"/>
  <Override PartName="/ppt/media/image422.png" ContentType="image/png"/>
  <Override PartName="/ppt/media/image421.png" ContentType="image/png"/>
  <Override PartName="/ppt/media/image419.png" ContentType="image/png"/>
  <Override PartName="/ppt/media/image418.png" ContentType="image/png"/>
  <Override PartName="/ppt/media/image540.png" ContentType="image/png"/>
  <Override PartName="/ppt/media/image417.png" ContentType="image/png"/>
  <Override PartName="/ppt/media/image494.gif" ContentType="image/gif"/>
  <Override PartName="/ppt/media/image413.png" ContentType="image/png"/>
  <Override PartName="/ppt/media/image410.png" ContentType="image/png"/>
  <Override PartName="/ppt/media/image407.png" ContentType="image/png"/>
  <Override PartName="/ppt/media/image414.png" ContentType="image/png"/>
  <Override PartName="/ppt/media/image406.png" ContentType="image/png"/>
  <Override PartName="/ppt/media/image405.png" ContentType="image/png"/>
  <Override PartName="/ppt/media/image404.png" ContentType="image/png"/>
  <Override PartName="/ppt/media/image401.png" ContentType="image/png"/>
  <Override PartName="/ppt/media/image400.png" ContentType="image/png"/>
  <Override PartName="/ppt/media/image396.png" ContentType="image/png"/>
  <Override PartName="/ppt/media/image395.png" ContentType="image/png"/>
  <Override PartName="/ppt/media/image390.png" ContentType="image/png"/>
  <Override PartName="/ppt/media/image408.png" ContentType="image/png"/>
  <Override PartName="/ppt/media/image389.png" ContentType="image/png"/>
  <Override PartName="/ppt/media/image387.png" ContentType="image/png"/>
  <Override PartName="/ppt/media/image543.gif" ContentType="image/gif"/>
  <Override PartName="/ppt/media/image386.png" ContentType="image/png"/>
  <Override PartName="/ppt/media/image383.png" ContentType="image/png"/>
  <Override PartName="/ppt/media/image380.png" ContentType="image/png"/>
  <Override PartName="/ppt/media/image394.png" ContentType="image/png"/>
  <Override PartName="/ppt/media/image379.png" ContentType="image/png"/>
  <Override PartName="/ppt/media/image376.png" ContentType="image/png"/>
  <Override PartName="/ppt/media/image375.png" ContentType="image/png"/>
  <Override PartName="/ppt/media/image374.png" ContentType="image/png"/>
  <Override PartName="/ppt/media/image372.png" ContentType="image/png"/>
  <Override PartName="/ppt/media/image370.png" ContentType="image/png"/>
  <Override PartName="/ppt/media/image365.png" ContentType="image/png"/>
  <Override PartName="/ppt/media/image364.png" ContentType="image/png"/>
  <Override PartName="/ppt/media/image363.png" ContentType="image/png"/>
  <Override PartName="/ppt/media/image362.png" ContentType="image/png"/>
  <Override PartName="/ppt/media/image355.png" ContentType="image/png"/>
  <Override PartName="/ppt/media/image434.png" ContentType="image/png"/>
  <Override PartName="/ppt/media/image351.png" ContentType="image/png"/>
  <Override PartName="/ppt/media/image350.png" ContentType="image/png"/>
  <Override PartName="/ppt/media/image348.png" ContentType="image/png"/>
  <Override PartName="/ppt/media/image476.wmf" ContentType="image/x-wmf"/>
  <Override PartName="/ppt/media/image346.png" ContentType="image/png"/>
  <Override PartName="/ppt/media/image345.png" ContentType="image/png"/>
  <Override PartName="/ppt/media/image344.png" ContentType="image/png"/>
  <Override PartName="/ppt/media/image343.png" ContentType="image/png"/>
  <Override PartName="/ppt/media/image341.png" ContentType="image/png"/>
  <Override PartName="/ppt/media/image337.png" ContentType="image/png"/>
  <Override PartName="/ppt/media/image336.png" ContentType="image/png"/>
  <Override PartName="/ppt/media/image335.png" ContentType="image/png"/>
  <Override PartName="/ppt/media/image333.png" ContentType="image/png"/>
  <Override PartName="/ppt/media/image332.png" ContentType="image/png"/>
  <Override PartName="/ppt/media/image438.png" ContentType="image/png"/>
  <Override PartName="/ppt/media/image331.png" ContentType="image/png"/>
  <Override PartName="/ppt/media/image358.png" ContentType="image/png"/>
  <Override PartName="/ppt/media/image330.png" ContentType="image/png"/>
  <Override PartName="/ppt/media/image329.png" ContentType="image/png"/>
  <Override PartName="/ppt/media/image328.png" ContentType="image/png"/>
  <Override PartName="/ppt/media/image327.png" ContentType="image/png"/>
  <Override PartName="/ppt/media/image326.png" ContentType="image/png"/>
  <Override PartName="/ppt/media/image325.png" ContentType="image/png"/>
  <Override PartName="/ppt/media/image319.png" ContentType="image/png"/>
  <Override PartName="/ppt/media/image317.png" ContentType="image/png"/>
  <Override PartName="/ppt/media/image340.png" ContentType="image/png"/>
  <Override PartName="/ppt/media/image316.png" ContentType="image/png"/>
  <Override PartName="/ppt/media/image313.png" ContentType="image/png"/>
  <Override PartName="/ppt/media/image311.png" ContentType="image/png"/>
  <Override PartName="/ppt/media/image310.png" ContentType="image/png"/>
  <Override PartName="/ppt/media/image306.png" ContentType="image/png"/>
  <Override PartName="/ppt/media/image454.png" ContentType="image/png"/>
  <Override PartName="/ppt/media/image559.png" ContentType="image/png"/>
  <Override PartName="/ppt/media/image305.png" ContentType="image/png"/>
  <Override PartName="/ppt/media/image304.png" ContentType="image/png"/>
  <Override PartName="/ppt/media/image529.gif" ContentType="image/gif"/>
  <Override PartName="/ppt/media/image303.png" ContentType="image/png"/>
  <Override PartName="/ppt/media/image300.png" ContentType="image/png"/>
  <Override PartName="/ppt/media/image299.png" ContentType="image/png"/>
  <Override PartName="/ppt/media/image409.png" ContentType="image/png"/>
  <Override PartName="/ppt/media/image298.png" ContentType="image/png"/>
  <Override PartName="/ppt/media/image392.png" ContentType="image/png"/>
  <Override PartName="/ppt/media/image293.png" ContentType="image/png"/>
  <Override PartName="/ppt/media/image290.png" ContentType="image/png"/>
  <Override PartName="/ppt/media/image491.gif" ContentType="image/gif"/>
  <Override PartName="/ppt/media/image289.png" ContentType="image/png"/>
  <Override PartName="/ppt/media/image388.png" ContentType="image/png"/>
  <Override PartName="/ppt/media/image287.png" ContentType="image/png"/>
  <Override PartName="/ppt/media/image285.png" ContentType="image/png"/>
  <Override PartName="/ppt/media/image282.png" ContentType="image/png"/>
  <Override PartName="/ppt/media/image280.png" ContentType="image/png"/>
  <Override PartName="/ppt/media/image312.png" ContentType="image/png"/>
  <Override PartName="/ppt/media/image278.png" ContentType="image/png"/>
  <Override PartName="/ppt/media/image283.png" ContentType="image/png"/>
  <Override PartName="/ppt/media/image445.png" ContentType="image/png"/>
  <Override PartName="/ppt/media/image277.png" ContentType="image/png"/>
  <Override PartName="/ppt/media/image338.png" ContentType="image/png"/>
  <Override PartName="/ppt/media/image276.png" ContentType="image/png"/>
  <Override PartName="/ppt/media/image488.gif" ContentType="image/gif"/>
  <Override PartName="/ppt/media/image274.png" ContentType="image/png"/>
  <Override PartName="/ppt/media/image272.png" ContentType="image/png"/>
  <Override PartName="/ppt/media/image271.png" ContentType="image/png"/>
  <Override PartName="/ppt/media/image265.png" ContentType="image/png"/>
  <Override PartName="/ppt/media/image264.png" ContentType="image/png"/>
  <Override PartName="/ppt/media/image263.png" ContentType="image/png"/>
  <Override PartName="/ppt/media/image261.png" ContentType="image/png"/>
  <Override PartName="/ppt/media/image260.png" ContentType="image/png"/>
  <Override PartName="/ppt/media/image259.png" ContentType="image/png"/>
  <Override PartName="/ppt/media/image479.gif" ContentType="image/gif"/>
  <Override PartName="/ppt/media/image256.png" ContentType="image/png"/>
  <Override PartName="/ppt/media/image253.png" ContentType="image/png"/>
  <Override PartName="/ppt/media/image399.png" ContentType="image/png"/>
  <Override PartName="/ppt/media/image250.png" ContentType="image/png"/>
  <Override PartName="/ppt/media/image468.png" ContentType="image/png"/>
  <Override PartName="/ppt/media/image315.png" ContentType="image/png"/>
  <Override PartName="/ppt/media/image266.png" ContentType="image/png"/>
  <Override PartName="/ppt/media/image377.png" ContentType="image/png"/>
  <Override PartName="/ppt/media/image248.png" ContentType="image/png"/>
  <Override PartName="/ppt/media/image384.png" ContentType="image/png"/>
  <Override PartName="/ppt/media/image247.png" ContentType="image/png"/>
  <Override PartName="/ppt/media/image544.gif" ContentType="image/gif"/>
  <Override PartName="/ppt/media/image249.png" ContentType="image/png"/>
  <Override PartName="/ppt/media/image243.png" ContentType="image/png"/>
  <Override PartName="/ppt/media/image242.png" ContentType="image/png"/>
  <Override PartName="/ppt/media/image482.gif" ContentType="image/gif"/>
  <Override PartName="/ppt/media/image441.png" ContentType="image/png"/>
  <Override PartName="/ppt/media/image279.png" ContentType="image/png"/>
  <Override PartName="/ppt/media/image241.png" ContentType="image/png"/>
  <Override PartName="/ppt/media/image267.png" ContentType="image/png"/>
  <Override PartName="/ppt/media/image239.png" ContentType="image/png"/>
  <Override PartName="/ppt/media/image561.png" ContentType="image/png"/>
  <Override PartName="/ppt/media/image237.png" ContentType="image/png"/>
  <Override PartName="/ppt/media/image291.png" ContentType="image/png"/>
  <Override PartName="/ppt/media/image320.png" ContentType="image/png"/>
  <Override PartName="/ppt/media/image224.png" ContentType="image/png"/>
  <Override PartName="/ppt/media/image223.png" ContentType="image/png"/>
  <Override PartName="/ppt/media/image381.png" ContentType="image/png"/>
  <Override PartName="/ppt/media/image221.png" ContentType="image/png"/>
  <Override PartName="/ppt/media/image220.png" ContentType="image/png"/>
  <Override PartName="/ppt/media/image211.png" ContentType="image/png"/>
  <Override PartName="/ppt/media/image209.png" ContentType="image/png"/>
  <Override PartName="/ppt/media/image208.png" ContentType="image/png"/>
  <Override PartName="/ppt/media/image205.png" ContentType="image/png"/>
  <Override PartName="/ppt/media/image204.png" ContentType="image/png"/>
  <Override PartName="/ppt/media/image202.png" ContentType="image/png"/>
  <Override PartName="/ppt/media/image403.png" ContentType="image/png"/>
  <Override PartName="/ppt/media/image232.png" ContentType="image/png"/>
  <Override PartName="/ppt/media/image431.png" ContentType="image/png"/>
  <Override PartName="/ppt/media/image199.png" ContentType="image/png"/>
  <Override PartName="/ppt/media/image251.png" ContentType="image/png"/>
  <Override PartName="/ppt/media/image235.png" ContentType="image/png"/>
  <Override PartName="/ppt/media/image412.png" ContentType="image/png"/>
  <Override PartName="/ppt/media/image196.png" ContentType="image/png"/>
  <Override PartName="/ppt/media/image194.png" ContentType="image/png"/>
  <Override PartName="/ppt/media/image192.png" ContentType="image/png"/>
  <Override PartName="/ppt/media/image295.png" ContentType="image/png"/>
  <Override PartName="/ppt/media/image191.png" ContentType="image/png"/>
  <Override PartName="/ppt/media/image190.png" ContentType="image/png"/>
  <Override PartName="/ppt/media/image437.png" ContentType="image/png"/>
  <Override PartName="/ppt/media/image216.png" ContentType="image/png"/>
  <Override PartName="/ppt/media/image284.png" ContentType="image/png"/>
  <Override PartName="/ppt/media/image188.png" ContentType="image/png"/>
  <Override PartName="/ppt/media/image185.png" ContentType="image/png"/>
  <Override PartName="/ppt/media/image183.png" ContentType="image/png"/>
  <Override PartName="/ppt/media/image180.png" ContentType="image/png"/>
  <Override PartName="/ppt/media/image176.png" ContentType="image/png"/>
  <Override PartName="/ppt/media/image172.png" ContentType="image/png"/>
  <Override PartName="/ppt/media/image177.png" ContentType="image/png"/>
  <Override PartName="/ppt/media/image171.png" ContentType="image/png"/>
  <Override PartName="/ppt/media/image360.png" ContentType="image/png"/>
  <Override PartName="/ppt/media/image535.gif" ContentType="image/gif"/>
  <Override PartName="/ppt/media/image354.png" ContentType="image/png"/>
  <Override PartName="/ppt/media/image170.png" ContentType="image/png"/>
  <Override PartName="/ppt/media/image262.png" ContentType="image/png"/>
  <Override PartName="/ppt/media/image173.png" ContentType="image/png"/>
  <Override PartName="/ppt/media/image169.png" ContentType="image/png"/>
  <Override PartName="/ppt/media/image165.png" ContentType="image/png"/>
  <Override PartName="/ppt/media/image219.png" ContentType="image/png"/>
  <Override PartName="/ppt/media/image483.wmf" ContentType="image/x-wmf"/>
  <Override PartName="/ppt/media/image164.png" ContentType="image/png"/>
  <Override PartName="/ppt/media/image163.png" ContentType="image/png"/>
  <Override PartName="/ppt/media/image429.png" ContentType="image/png"/>
  <Override PartName="/ppt/media/image162.png" ContentType="image/png"/>
  <Override PartName="/ppt/media/image240.png" ContentType="image/png"/>
  <Override PartName="/ppt/media/image398.png" ContentType="image/png"/>
  <Override PartName="/ppt/media/image463.png" ContentType="image/png"/>
  <Override PartName="/ppt/media/image157.png" ContentType="image/png"/>
  <Override PartName="/ppt/media/image156.png" ContentType="image/png"/>
  <Override PartName="/ppt/media/image154.png" ContentType="image/png"/>
  <Override PartName="/ppt/media/image210.png" ContentType="image/png"/>
  <Override PartName="/ppt/media/image161.png" ContentType="image/png"/>
  <Override PartName="/ppt/media/image153.png" ContentType="image/png"/>
  <Override PartName="/ppt/media/image217.png" ContentType="image/png"/>
  <Override PartName="/ppt/media/image342.png" ContentType="image/png"/>
  <Override PartName="/ppt/media/image378.png" ContentType="image/png"/>
  <Override PartName="/ppt/media/image149.png" ContentType="image/png"/>
  <Override PartName="/ppt/media/image385.png" ContentType="image/png"/>
  <Override PartName="/ppt/media/image214.png" ContentType="image/png"/>
  <Override PartName="/ppt/media/image147.png" ContentType="image/png"/>
  <Override PartName="/ppt/media/image302.png" ContentType="image/png"/>
  <Override PartName="/ppt/media/image359.png" ContentType="image/png"/>
  <Override PartName="/ppt/media/image145.png" ContentType="image/png"/>
  <Override PartName="/ppt/media/image144.png" ContentType="image/png"/>
  <Override PartName="/ppt/media/image537.gif" ContentType="image/gif"/>
  <Override PartName="/ppt/media/image231.png" ContentType="image/png"/>
  <Override PartName="/ppt/media/image142.png" ContentType="image/png"/>
  <Override PartName="/ppt/media/image349.png" ContentType="image/png"/>
  <Override PartName="/ppt/media/image167.png" ContentType="image/png"/>
  <Override PartName="/ppt/media/image225.png" ContentType="image/png"/>
  <Override PartName="/ppt/media/image215.png" ContentType="image/png"/>
  <Override PartName="/ppt/media/image141.png" ContentType="image/png"/>
  <Override PartName="/ppt/media/image309.png" ContentType="image/png"/>
  <Override PartName="/ppt/media/image140.png" ContentType="image/png"/>
  <Override PartName="/ppt/media/image137.png" ContentType="image/png"/>
  <Override PartName="/ppt/media/image549.png" ContentType="image/png"/>
  <Override PartName="/ppt/media/image136.png" ContentType="image/png"/>
  <Override PartName="/ppt/media/image234.png" ContentType="image/png"/>
  <Override PartName="/ppt/media/image135.png" ContentType="image/png"/>
  <Override PartName="/ppt/media/image134.png" ContentType="image/png"/>
  <Override PartName="/ppt/media/image130.png" ContentType="image/png"/>
  <Override PartName="/ppt/media/image229.png" ContentType="image/png"/>
  <Override PartName="/ppt/media/image120.png" ContentType="image/png"/>
  <Override PartName="/ppt/media/image508.png" ContentType="image/png"/>
  <Override PartName="/ppt/media/image477.png" ContentType="image/png"/>
  <Override PartName="/ppt/media/image123.png" ContentType="image/png"/>
  <Override PartName="/ppt/media/image502.gif" ContentType="image/gif"/>
  <Override PartName="/ppt/media/image213.png" ContentType="image/png"/>
  <Override PartName="/ppt/media/image119.png" ContentType="image/png"/>
  <Override PartName="/ppt/media/image178.png" ContentType="image/png"/>
  <Override PartName="/ppt/media/image273.png" ContentType="image/png"/>
  <Override PartName="/ppt/media/image270.png" ContentType="image/png"/>
  <Override PartName="/ppt/media/image116.png" ContentType="image/png"/>
  <Override PartName="/ppt/media/image558.png" ContentType="image/png"/>
  <Override PartName="/ppt/media/image127.png" ContentType="image/png"/>
  <Override PartName="/ppt/media/image125.png" ContentType="image/png"/>
  <Override PartName="/ppt/media/image245.png" ContentType="image/png"/>
  <Override PartName="/ppt/media/image113.png" ContentType="image/png"/>
  <Override PartName="/ppt/media/image246.png" ContentType="image/png"/>
  <Override PartName="/ppt/media/image187.png" ContentType="image/png"/>
  <Override PartName="/ppt/media/image112.png" ContentType="image/png"/>
  <Override PartName="/ppt/media/image257.png" ContentType="image/png"/>
  <Override PartName="/ppt/media/image486.gif" ContentType="image/gif"/>
  <Override PartName="/ppt/media/image456.png" ContentType="image/png"/>
  <Override PartName="/ppt/media/image182.png" ContentType="image/png"/>
  <Override PartName="/ppt/media/image203.png" ContentType="image/png"/>
  <Override PartName="/ppt/media/image195.png" ContentType="image/png"/>
  <Override PartName="/ppt/media/image542.gif" ContentType="image/gif"/>
  <Override PartName="/ppt/media/image108.png" ContentType="image/png"/>
  <Override PartName="/ppt/media/image107.png" ContentType="image/png"/>
  <Override PartName="/ppt/media/image105.png" ContentType="image/png"/>
  <Override PartName="/ppt/media/image334.png" ContentType="image/png"/>
  <Override PartName="/ppt/media/image102.png" ContentType="image/png"/>
  <Override PartName="/ppt/media/image420.png" ContentType="image/png"/>
  <Override PartName="/ppt/media/image160.png" ContentType="image/png"/>
  <Override PartName="/ppt/media/image100.png" ContentType="image/png"/>
  <Override PartName="/ppt/media/image151.png" ContentType="image/png"/>
  <Override PartName="/ppt/media/image98.png" ContentType="image/png"/>
  <Override PartName="/ppt/media/image97.png" ContentType="image/png"/>
  <Override PartName="/ppt/media/image497.jpeg" ContentType="image/jpeg"/>
  <Override PartName="/ppt/media/image501.gif" ContentType="image/gif"/>
  <Override PartName="/ppt/media/image227.png" ContentType="image/png"/>
  <Override PartName="/ppt/media/image91.png" ContentType="image/png"/>
  <Override PartName="/ppt/media/image301.png" ContentType="image/png"/>
  <Override PartName="/ppt/media/image90.png" ContentType="image/png"/>
  <Override PartName="/ppt/media/image152.png" ContentType="image/png"/>
  <Override PartName="/ppt/media/image88.png" ContentType="image/png"/>
  <Override PartName="/ppt/media/image294.png" ContentType="image/png"/>
  <Override PartName="/ppt/media/image411.png" ContentType="image/png"/>
  <Override PartName="/ppt/media/image201.png" ContentType="image/png"/>
  <Override PartName="/ppt/media/image86.png" ContentType="image/png"/>
  <Override PartName="/ppt/media/image424.png" ContentType="image/png"/>
  <Override PartName="/ppt/media/image85.png" ContentType="image/png"/>
  <Override PartName="/ppt/media/image464.png" ContentType="image/png"/>
  <Override PartName="/ppt/media/image228.png" ContentType="image/png"/>
  <Override PartName="/ppt/media/image84.png" ContentType="image/png"/>
  <Override PartName="/ppt/media/image103.png" ContentType="image/png"/>
  <Override PartName="/ppt/media/image233.png" ContentType="image/png"/>
  <Override PartName="/ppt/media/image323.png" ContentType="image/png"/>
  <Override PartName="/ppt/media/image347.png" ContentType="image/png"/>
  <Override PartName="/ppt/media/image158.png" ContentType="image/png"/>
  <Override PartName="/ppt/media/image471.gif" ContentType="image/gif"/>
  <Override PartName="/ppt/media/image83.png" ContentType="image/png"/>
  <Override PartName="/ppt/media/image206.png" ContentType="image/png"/>
  <Override PartName="/ppt/media/image155.png" ContentType="image/png"/>
  <Override PartName="/ppt/media/image269.png" ContentType="image/png"/>
  <Override PartName="/ppt/media/image435.png" ContentType="image/png"/>
  <Override PartName="/ppt/media/image82.png" ContentType="image/png"/>
  <Override PartName="/ppt/media/image252.png" ContentType="image/png"/>
  <Override PartName="/ppt/media/image452.png" ContentType="image/png"/>
  <Override PartName="/ppt/media/image81.png" ContentType="image/png"/>
  <Override PartName="/ppt/media/image80.png" ContentType="image/png"/>
  <Override PartName="/ppt/media/image106.png" ContentType="image/png"/>
  <Override PartName="/ppt/media/image244.png" ContentType="image/png"/>
  <Override PartName="/ppt/media/image286.png" ContentType="image/png"/>
  <Override PartName="/ppt/media/image352.png" ContentType="image/png"/>
  <Override PartName="/ppt/media/image198.png" ContentType="image/png"/>
  <Override PartName="/ppt/media/image391.png" ContentType="image/png"/>
  <Override PartName="/ppt/media/image78.png" ContentType="image/png"/>
  <Override PartName="/ppt/media/image470.gif" ContentType="image/gif"/>
  <Override PartName="/ppt/media/image93.png" ContentType="image/png"/>
  <Override PartName="/ppt/media/image75.png" ContentType="image/png"/>
  <Override PartName="/ppt/media/image366.png" ContentType="image/png"/>
  <Override PartName="/ppt/media/image318.png" ContentType="image/png"/>
  <Override PartName="/ppt/media/image114.jpeg" ContentType="image/jpeg"/>
  <Override PartName="/ppt/media/image73.png" ContentType="image/png"/>
  <Override PartName="/ppt/media/image71.png" ContentType="image/png"/>
  <Override PartName="/ppt/media/image138.png" ContentType="image/png"/>
  <Override PartName="/ppt/media/image308.png" ContentType="image/png"/>
  <Override PartName="/ppt/media/image118.png" ContentType="image/png"/>
  <Override PartName="/ppt/media/image175.png" ContentType="image/png"/>
  <Override PartName="/ppt/media/image129.png" ContentType="image/png"/>
  <Override PartName="/ppt/media/image68.png" ContentType="image/png"/>
  <Override PartName="/ppt/media/image324.png" ContentType="image/png"/>
  <Override PartName="/ppt/media/image449.png" ContentType="image/png"/>
  <Override PartName="/ppt/media/image179.png" ContentType="image/png"/>
  <Override PartName="/ppt/media/image69.png" ContentType="image/png"/>
  <Override PartName="/ppt/media/image168.png" ContentType="image/png"/>
  <Override PartName="/ppt/media/image67.png" ContentType="image/png"/>
  <Override PartName="/ppt/media/image281.png" ContentType="image/png"/>
  <Override PartName="/ppt/media/image503.gif" ContentType="image/gif"/>
  <Override PartName="/ppt/media/image397.png" ContentType="image/png"/>
  <Override PartName="/ppt/media/image66.png" ContentType="image/png"/>
  <Override PartName="/ppt/media/image504.gif" ContentType="image/gif"/>
  <Override PartName="/ppt/media/image115.png" ContentType="image/png"/>
  <Override PartName="/ppt/media/image545.gif" ContentType="image/gif"/>
  <Override PartName="/ppt/media/image122.png" ContentType="image/png"/>
  <Override PartName="/ppt/media/image212.png" ContentType="image/png"/>
  <Override PartName="/ppt/media/image65.png" ContentType="image/png"/>
  <Override PartName="/ppt/media/image72.png" ContentType="image/png"/>
  <Override PartName="/ppt/media/image448.png" ContentType="image/png"/>
  <Override PartName="/ppt/media/image63.png" ContentType="image/png"/>
  <Override PartName="/ppt/media/image218.png" ContentType="image/png"/>
  <Override PartName="/ppt/media/image197.png" ContentType="image/png"/>
  <Override PartName="/ppt/media/image62.png" ContentType="image/png"/>
  <Override PartName="/ppt/media/image60.png" ContentType="image/png"/>
  <Override PartName="/ppt/media/image236.png" ContentType="image/png"/>
  <Override PartName="/ppt/media/image357.png" ContentType="image/png"/>
  <Override PartName="/ppt/media/image193.png" ContentType="image/png"/>
  <Override PartName="/ppt/media/image95.png" ContentType="image/png"/>
  <Override PartName="/ppt/media/image59.jpeg" ContentType="image/jpeg"/>
  <Override PartName="/ppt/media/image339.png" ContentType="image/png"/>
  <Override PartName="/ppt/media/image76.png" ContentType="image/png"/>
  <Override PartName="/ppt/media/image159.png" ContentType="image/png"/>
  <Override PartName="/ppt/media/image58.gif" ContentType="image/gif"/>
  <Override PartName="/ppt/media/image139.png" ContentType="image/png"/>
  <Override PartName="/ppt/media/image64.png" ContentType="image/png"/>
  <Override PartName="/ppt/media/image181.png" ContentType="image/png"/>
  <Override PartName="/ppt/media/image512.gif" ContentType="image/gif"/>
  <Override PartName="/ppt/media/image57.gif" ContentType="image/gif"/>
  <Override PartName="/ppt/media/image174.png" ContentType="image/png"/>
  <Override PartName="/ppt/media/image56.gif" ContentType="image/gif"/>
  <Override PartName="/ppt/media/image109.png" ContentType="image/png"/>
  <Override PartName="/ppt/media/image55.gif" ContentType="image/gif"/>
  <Override PartName="/ppt/media/image92.png" ContentType="image/png"/>
  <Override PartName="/ppt/media/image393.png" ContentType="image/png"/>
  <Override PartName="/ppt/media/image52.gif" ContentType="image/gif"/>
  <Override PartName="/ppt/media/image184.png" ContentType="image/png"/>
  <Override PartName="/ppt/media/image472.gif" ContentType="image/gif"/>
  <Override PartName="/ppt/media/image51.png" ContentType="image/png"/>
  <Override PartName="/ppt/media/image492.wmf" ContentType="image/x-wmf"/>
  <Override PartName="/ppt/media/image50.png" ContentType="image/png"/>
  <Override PartName="/ppt/media/image552.png" ContentType="image/png"/>
  <Override PartName="/ppt/media/image128.png" ContentType="image/png"/>
  <Override PartName="/ppt/media/image49.png" ContentType="image/png"/>
  <Override PartName="/ppt/media/image268.png" ContentType="image/png"/>
  <Override PartName="/ppt/media/image89.png" ContentType="image/png"/>
  <Override PartName="/ppt/media/image255.png" ContentType="image/png"/>
  <Override PartName="/ppt/media/image321.png" ContentType="image/png"/>
  <Override PartName="/ppt/media/image111.png" ContentType="image/png"/>
  <Override PartName="/ppt/media/image222.png" ContentType="image/png"/>
  <Override PartName="/ppt/media/image43.png" ContentType="image/png"/>
  <Override PartName="/ppt/media/image371.png" ContentType="image/png"/>
  <Override PartName="/ppt/media/image124.png" ContentType="image/png"/>
  <Override PartName="/ppt/media/image230.png" ContentType="image/png"/>
  <Override PartName="/ppt/media/image42.png" ContentType="image/png"/>
  <Override PartName="/ppt/media/image186.png" ContentType="image/png"/>
  <Override PartName="/ppt/media/image41.png" ContentType="image/png"/>
  <Override PartName="/ppt/media/image36.png" ContentType="image/png"/>
  <Override PartName="/ppt/media/image131.png" ContentType="image/png"/>
  <Override PartName="/ppt/media/image356.png" ContentType="image/png"/>
  <Override PartName="/ppt/media/image32.png" ContentType="image/png"/>
  <Override PartName="/ppt/media/image45.png" ContentType="image/png"/>
  <Override PartName="/ppt/media/image514.gif" ContentType="image/gif"/>
  <Override PartName="/ppt/media/image132.png" ContentType="image/png"/>
  <Override PartName="/ppt/media/image513.gif" ContentType="image/gif"/>
  <Override PartName="/ppt/media/image44.png" ContentType="image/png"/>
  <Override PartName="/ppt/media/image30.png" ContentType="image/png"/>
  <Override PartName="/ppt/media/image27.png" ContentType="image/png"/>
  <Override PartName="/ppt/media/image382.png" ContentType="image/png"/>
  <Override PartName="/ppt/media/image361.png" ContentType="image/png"/>
  <Override PartName="/ppt/media/image143.png" ContentType="image/png"/>
  <Override PartName="/ppt/media/image26.png" ContentType="image/png"/>
  <Override PartName="/ppt/media/image38.png" ContentType="image/png"/>
  <Override PartName="/ppt/media/image33.png" ContentType="image/png"/>
  <Override PartName="/ppt/media/image87.png" ContentType="image/png"/>
  <Override PartName="/ppt/media/image126.png" ContentType="image/png"/>
  <Override PartName="/ppt/media/image25.png" ContentType="image/png"/>
  <Override PartName="/ppt/media/image28.png" ContentType="image/png"/>
  <Override PartName="/ppt/media/image37.png" ContentType="image/png"/>
  <Override PartName="/ppt/media/image99.png" ContentType="image/png"/>
  <Override PartName="/ppt/media/image226.png" ContentType="image/png"/>
  <Override PartName="/ppt/media/image31.png" ContentType="image/png"/>
  <Override PartName="/ppt/media/image146.png" ContentType="image/png"/>
  <Override PartName="/ppt/media/image77.png" ContentType="image/png"/>
  <Override PartName="/ppt/media/image150.png" ContentType="image/png"/>
  <Override PartName="/ppt/media/image22.png" ContentType="image/png"/>
  <Override PartName="/ppt/media/image533.gif" ContentType="image/gif"/>
  <Override PartName="/ppt/media/image24.png" ContentType="image/png"/>
  <Override PartName="/ppt/media/image21.png" ContentType="image/png"/>
  <Override PartName="/ppt/media/image61.png" ContentType="image/png"/>
  <Override PartName="/ppt/media/image20.png" ContentType="image/png"/>
  <Override PartName="/ppt/media/image292.png" ContentType="image/png"/>
  <Override PartName="/ppt/media/image96.png" ContentType="image/png"/>
  <Override PartName="/ppt/media/image19.png" ContentType="image/png"/>
  <Override PartName="/ppt/media/image16.png" ContentType="image/png"/>
  <Override PartName="/ppt/media/image17.png" ContentType="image/png"/>
  <Override PartName="/ppt/media/image238.png" ContentType="image/png"/>
  <Override PartName="/ppt/media/image133.png" ContentType="image/png"/>
  <Override PartName="/ppt/media/image510.png" ContentType="image/png"/>
  <Override PartName="/ppt/media/image14.png" ContentType="image/png"/>
  <Override PartName="/ppt/media/image541.png" ContentType="image/png"/>
  <Override PartName="/ppt/media/image74.png" ContentType="image/png"/>
  <Override PartName="/ppt/media/image369.png" ContentType="image/png"/>
  <Override PartName="/ppt/media/image551.png" ContentType="image/png"/>
  <Override PartName="/ppt/media/image53.gif" ContentType="image/gif"/>
  <Override PartName="/ppt/media/image207.png" ContentType="image/png"/>
  <Override PartName="/ppt/media/image13.png" ContentType="image/png"/>
  <Override PartName="/ppt/media/image461.png" ContentType="image/png"/>
  <Override PartName="/ppt/media/image46.png" ContentType="image/png"/>
  <Override PartName="/ppt/media/image121.png" ContentType="image/png"/>
  <Override PartName="/ppt/media/image368.png" ContentType="image/png"/>
  <Override PartName="/ppt/media/image23.png" ContentType="image/png"/>
  <Override PartName="/ppt/media/image297.png" ContentType="image/png"/>
  <Override PartName="/ppt/media/image307.png" ContentType="image/png"/>
  <Override PartName="/ppt/media/image353.png" ContentType="image/png"/>
  <Override PartName="/ppt/media/image94.png" ContentType="image/png"/>
  <Override PartName="/ppt/media/image110.png" ContentType="image/png"/>
  <Override PartName="/ppt/media/image258.png" ContentType="image/png"/>
  <Override PartName="/ppt/media/image54.gif" ContentType="image/gif"/>
  <Override PartName="/ppt/media/image415.png" ContentType="image/png"/>
  <Override PartName="/ppt/media/image35.png" ContentType="image/png"/>
  <Override PartName="/ppt/media/image200.png" ContentType="image/png"/>
  <Override PartName="/ppt/media/image166.png" ContentType="image/png"/>
  <Override PartName="/ppt/media/image322.png" ContentType="image/png"/>
  <Override PartName="/ppt/media/image12.png" ContentType="image/png"/>
  <Override PartName="/ppt/media/image148.png" ContentType="image/png"/>
  <Override PartName="/ppt/media/image446.png" ContentType="image/png"/>
  <Override PartName="/ppt/media/image39.png" ContentType="image/png"/>
  <Override PartName="/ppt/media/image10.png" ContentType="image/png"/>
  <Override PartName="/ppt/media/image117.png" ContentType="image/png"/>
  <Override PartName="/ppt/media/image48.png" ContentType="image/png"/>
  <Override PartName="/ppt/media/image15.png" ContentType="image/png"/>
  <Override PartName="/ppt/media/image9.png" ContentType="image/png"/>
  <Override PartName="/ppt/media/image29.png" ContentType="image/png"/>
  <Override PartName="/ppt/media/image40.png" ContentType="image/png"/>
  <Override PartName="/ppt/media/image8.png" ContentType="image/png"/>
  <Override PartName="/ppt/media/image34.png" ContentType="image/png"/>
  <Override PartName="/ppt/media/image101.png" ContentType="image/png"/>
  <Override PartName="/ppt/media/image367.png" ContentType="image/png"/>
  <Override PartName="/ppt/media/image254.png" ContentType="image/png"/>
  <Override PartName="/ppt/media/image6.png" ContentType="image/png"/>
  <Override PartName="/ppt/media/image189.png" ContentType="image/png"/>
  <Override PartName="/ppt/media/image5.png" ContentType="image/png"/>
  <Override PartName="/ppt/media/image18.png" ContentType="image/png"/>
  <Override PartName="/ppt/media/image275.png" ContentType="image/png"/>
  <Override PartName="/ppt/media/image288.png" ContentType="image/png"/>
  <Override PartName="/ppt/media/image296.png" ContentType="image/png"/>
  <Override PartName="/ppt/media/image402.png" ContentType="image/png"/>
  <Override PartName="/ppt/media/image7.png" ContentType="image/png"/>
  <Override PartName="/ppt/media/image4.png" ContentType="image/png"/>
  <Override PartName="/ppt/media/image480.gif" ContentType="image/gif"/>
  <Override PartName="/ppt/media/image3.png" ContentType="image/png"/>
  <Override PartName="/ppt/media/image314.png" ContentType="image/png"/>
  <Override PartName="/ppt/media/image485.gif" ContentType="image/gif"/>
  <Override PartName="/ppt/media/image79.png" ContentType="image/png"/>
  <Override PartName="/ppt/media/image47.png" ContentType="image/png"/>
  <Override PartName="/ppt/media/image104.png" ContentType="image/png"/>
  <Override PartName="/ppt/media/image416.png" ContentType="image/png"/>
  <Override PartName="/ppt/media/image70.png" ContentType="image/png"/>
  <Override PartName="/ppt/media/image373.png" ContentType="image/png"/>
  <Override PartName="/ppt/media/image2.png" ContentType="image/png"/>
  <Override PartName="/ppt/media/image1.png" ContentType="image/png"/>
  <Override PartName="/ppt/media/image11.png" ContentType="image/png"/>
  <Override PartName="/ppt/slideMasters/_rels/slideMaster13.xml.rels" ContentType="application/vnd.openxmlformats-package.relationships+xml"/>
  <Override PartName="/ppt/slideMasters/_rels/slideMaster12.xml.rels" ContentType="application/vnd.openxmlformats-package.relationships+xml"/>
  <Override PartName="/ppt/slideMasters/_rels/slideMaster11.xml.rels" ContentType="application/vnd.openxmlformats-package.relationships+xml"/>
  <Override PartName="/ppt/slideMasters/_rels/slideMaster9.xml.rels" ContentType="application/vnd.openxmlformats-package.relationships+xml"/>
  <Override PartName="/ppt/slideMasters/_rels/slideMaster8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10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1.xml.rels" ContentType="application/vnd.openxmlformats-package.relationships+xml"/>
  <Override PartName="/ppt/slideMasters/slideMaster13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1.xml" ContentType="application/vnd.openxmlformats-officedocument.presentationml.slideMaster+xml"/>
  <Override PartName="/ppt/presentation.xml" ContentType="application/vnd.openxmlformats-officedocument.presentationml.presentation.main+xml"/>
  <Override PartName="/docProps/app.xml" ContentType="application/vnd.openxmlformats-officedocument.extended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  <p:sldMasterId id="2147483726" r:id="rId8"/>
    <p:sldMasterId id="2147483739" r:id="rId9"/>
    <p:sldMasterId id="2147483752" r:id="rId10"/>
    <p:sldMasterId id="2147483765" r:id="rId11"/>
    <p:sldMasterId id="2147483778" r:id="rId12"/>
    <p:sldMasterId id="2147483791" r:id="rId13"/>
    <p:sldMasterId id="2147483804" r:id="rId14"/>
  </p:sldMasterIdLst>
  <p:notesMasterIdLst>
    <p:notesMasterId r:id="rId15"/>
  </p:notesMasterIdLst>
  <p:sldIdLst>
    <p:sldId id="256" r:id="rId16"/>
    <p:sldId id="257" r:id="rId17"/>
    <p:sldId id="258" r:id="rId18"/>
    <p:sldId id="259" r:id="rId19"/>
    <p:sldId id="260" r:id="rId20"/>
    <p:sldId id="261" r:id="rId21"/>
    <p:sldId id="262" r:id="rId22"/>
    <p:sldId id="263" r:id="rId23"/>
    <p:sldId id="264" r:id="rId24"/>
    <p:sldId id="265" r:id="rId25"/>
    <p:sldId id="266" r:id="rId26"/>
    <p:sldId id="267" r:id="rId27"/>
    <p:sldId id="268" r:id="rId28"/>
    <p:sldId id="269" r:id="rId29"/>
    <p:sldId id="270" r:id="rId30"/>
    <p:sldId id="271" r:id="rId31"/>
    <p:sldId id="272" r:id="rId32"/>
    <p:sldId id="273" r:id="rId33"/>
    <p:sldId id="274" r:id="rId34"/>
    <p:sldId id="275" r:id="rId35"/>
    <p:sldId id="276" r:id="rId36"/>
    <p:sldId id="277" r:id="rId37"/>
    <p:sldId id="278" r:id="rId38"/>
    <p:sldId id="279" r:id="rId39"/>
    <p:sldId id="280" r:id="rId40"/>
    <p:sldId id="281" r:id="rId41"/>
    <p:sldId id="282" r:id="rId42"/>
    <p:sldId id="283" r:id="rId43"/>
    <p:sldId id="284" r:id="rId44"/>
    <p:sldId id="285" r:id="rId45"/>
    <p:sldId id="286" r:id="rId46"/>
    <p:sldId id="287" r:id="rId47"/>
    <p:sldId id="288" r:id="rId48"/>
    <p:sldId id="289" r:id="rId49"/>
    <p:sldId id="290" r:id="rId50"/>
    <p:sldId id="291" r:id="rId51"/>
    <p:sldId id="292" r:id="rId52"/>
    <p:sldId id="293" r:id="rId53"/>
    <p:sldId id="294" r:id="rId54"/>
    <p:sldId id="295" r:id="rId55"/>
    <p:sldId id="296" r:id="rId56"/>
    <p:sldId id="297" r:id="rId57"/>
    <p:sldId id="298" r:id="rId58"/>
    <p:sldId id="299" r:id="rId59"/>
  </p:sldIdLst>
  <p:sldSz cx="10077450" cy="7562850"/>
  <p:notesSz cx="7772400" cy="100584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slideMaster" Target="slideMasters/slideMaster10.xml"/><Relationship Id="rId12" Type="http://schemas.openxmlformats.org/officeDocument/2006/relationships/slideMaster" Target="slideMasters/slideMaster11.xml"/><Relationship Id="rId13" Type="http://schemas.openxmlformats.org/officeDocument/2006/relationships/slideMaster" Target="slideMasters/slideMaster12.xml"/><Relationship Id="rId14" Type="http://schemas.openxmlformats.org/officeDocument/2006/relationships/slideMaster" Target="slideMasters/slideMaster13.xml"/><Relationship Id="rId15" Type="http://schemas.openxmlformats.org/officeDocument/2006/relationships/notesMaster" Target="notesMasters/notesMaster1.xml"/><Relationship Id="rId16" Type="http://schemas.openxmlformats.org/officeDocument/2006/relationships/slide" Target="slides/slide1.xml"/><Relationship Id="rId17" Type="http://schemas.openxmlformats.org/officeDocument/2006/relationships/slide" Target="slides/slide2.xml"/><Relationship Id="rId18" Type="http://schemas.openxmlformats.org/officeDocument/2006/relationships/slide" Target="slides/slide3.xml"/><Relationship Id="rId19" Type="http://schemas.openxmlformats.org/officeDocument/2006/relationships/slide" Target="slides/slide4.xml"/><Relationship Id="rId20" Type="http://schemas.openxmlformats.org/officeDocument/2006/relationships/slide" Target="slides/slide5.xml"/><Relationship Id="rId21" Type="http://schemas.openxmlformats.org/officeDocument/2006/relationships/slide" Target="slides/slide6.xml"/><Relationship Id="rId22" Type="http://schemas.openxmlformats.org/officeDocument/2006/relationships/slide" Target="slides/slide7.xml"/><Relationship Id="rId23" Type="http://schemas.openxmlformats.org/officeDocument/2006/relationships/slide" Target="slides/slide8.xml"/><Relationship Id="rId24" Type="http://schemas.openxmlformats.org/officeDocument/2006/relationships/slide" Target="slides/slide9.xml"/><Relationship Id="rId25" Type="http://schemas.openxmlformats.org/officeDocument/2006/relationships/slide" Target="slides/slide10.xml"/><Relationship Id="rId26" Type="http://schemas.openxmlformats.org/officeDocument/2006/relationships/slide" Target="slides/slide11.xml"/><Relationship Id="rId27" Type="http://schemas.openxmlformats.org/officeDocument/2006/relationships/slide" Target="slides/slide12.xml"/><Relationship Id="rId28" Type="http://schemas.openxmlformats.org/officeDocument/2006/relationships/slide" Target="slides/slide13.xml"/><Relationship Id="rId29" Type="http://schemas.openxmlformats.org/officeDocument/2006/relationships/slide" Target="slides/slide14.xml"/><Relationship Id="rId30" Type="http://schemas.openxmlformats.org/officeDocument/2006/relationships/slide" Target="slides/slide15.xml"/><Relationship Id="rId31" Type="http://schemas.openxmlformats.org/officeDocument/2006/relationships/slide" Target="slides/slide16.xml"/><Relationship Id="rId32" Type="http://schemas.openxmlformats.org/officeDocument/2006/relationships/slide" Target="slides/slide17.xml"/><Relationship Id="rId33" Type="http://schemas.openxmlformats.org/officeDocument/2006/relationships/slide" Target="slides/slide18.xml"/><Relationship Id="rId34" Type="http://schemas.openxmlformats.org/officeDocument/2006/relationships/slide" Target="slides/slide19.xml"/><Relationship Id="rId35" Type="http://schemas.openxmlformats.org/officeDocument/2006/relationships/slide" Target="slides/slide20.xml"/><Relationship Id="rId36" Type="http://schemas.openxmlformats.org/officeDocument/2006/relationships/slide" Target="slides/slide21.xml"/><Relationship Id="rId37" Type="http://schemas.openxmlformats.org/officeDocument/2006/relationships/slide" Target="slides/slide22.xml"/><Relationship Id="rId38" Type="http://schemas.openxmlformats.org/officeDocument/2006/relationships/slide" Target="slides/slide23.xml"/><Relationship Id="rId39" Type="http://schemas.openxmlformats.org/officeDocument/2006/relationships/slide" Target="slides/slide24.xml"/><Relationship Id="rId40" Type="http://schemas.openxmlformats.org/officeDocument/2006/relationships/slide" Target="slides/slide25.xml"/><Relationship Id="rId41" Type="http://schemas.openxmlformats.org/officeDocument/2006/relationships/slide" Target="slides/slide26.xml"/><Relationship Id="rId42" Type="http://schemas.openxmlformats.org/officeDocument/2006/relationships/slide" Target="slides/slide27.xml"/><Relationship Id="rId43" Type="http://schemas.openxmlformats.org/officeDocument/2006/relationships/slide" Target="slides/slide28.xml"/><Relationship Id="rId44" Type="http://schemas.openxmlformats.org/officeDocument/2006/relationships/slide" Target="slides/slide29.xml"/><Relationship Id="rId45" Type="http://schemas.openxmlformats.org/officeDocument/2006/relationships/slide" Target="slides/slide30.xml"/><Relationship Id="rId46" Type="http://schemas.openxmlformats.org/officeDocument/2006/relationships/slide" Target="slides/slide31.xml"/><Relationship Id="rId47" Type="http://schemas.openxmlformats.org/officeDocument/2006/relationships/slide" Target="slides/slide32.xml"/><Relationship Id="rId48" Type="http://schemas.openxmlformats.org/officeDocument/2006/relationships/slide" Target="slides/slide33.xml"/><Relationship Id="rId49" Type="http://schemas.openxmlformats.org/officeDocument/2006/relationships/slide" Target="slides/slide34.xml"/><Relationship Id="rId50" Type="http://schemas.openxmlformats.org/officeDocument/2006/relationships/slide" Target="slides/slide35.xml"/><Relationship Id="rId51" Type="http://schemas.openxmlformats.org/officeDocument/2006/relationships/slide" Target="slides/slide36.xml"/><Relationship Id="rId52" Type="http://schemas.openxmlformats.org/officeDocument/2006/relationships/slide" Target="slides/slide37.xml"/><Relationship Id="rId53" Type="http://schemas.openxmlformats.org/officeDocument/2006/relationships/slide" Target="slides/slide38.xml"/><Relationship Id="rId54" Type="http://schemas.openxmlformats.org/officeDocument/2006/relationships/slide" Target="slides/slide39.xml"/><Relationship Id="rId55" Type="http://schemas.openxmlformats.org/officeDocument/2006/relationships/slide" Target="slides/slide40.xml"/><Relationship Id="rId56" Type="http://schemas.openxmlformats.org/officeDocument/2006/relationships/slide" Target="slides/slide41.xml"/><Relationship Id="rId57" Type="http://schemas.openxmlformats.org/officeDocument/2006/relationships/slide" Target="slides/slide42.xml"/><Relationship Id="rId58" Type="http://schemas.openxmlformats.org/officeDocument/2006/relationships/slide" Target="slides/slide43.xml"/><Relationship Id="rId59" Type="http://schemas.openxmlformats.org/officeDocument/2006/relationships/slide" Target="slides/slide44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14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/>
          <a:p>
            <a:r>
              <a:rPr lang="en-US" sz="2640">
                <a:latin typeface="Arial"/>
              </a:rPr>
              <a:t>Click to edit the notes format</a:t>
            </a:r>
            <a:endParaRPr/>
          </a:p>
        </p:txBody>
      </p:sp>
      <p:sp>
        <p:nvSpPr>
          <p:cNvPr id="570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rIns="0" tIns="0" bIns="0"/>
          <a:p>
            <a:r>
              <a:rPr lang="en-US" sz="1400">
                <a:latin typeface="Times New Roman"/>
              </a:rPr>
              <a:t>&lt;header&gt;</a:t>
            </a:r>
            <a:endParaRPr/>
          </a:p>
        </p:txBody>
      </p:sp>
      <p:sp>
        <p:nvSpPr>
          <p:cNvPr id="571" name="PlaceHolder 3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rIns="0" tIns="0" bIns="0"/>
          <a:p>
            <a:pPr algn="r"/>
            <a:r>
              <a:rPr lang="en-US" sz="1400">
                <a:latin typeface="Times New Roman"/>
              </a:rPr>
              <a:t>&lt;date/time&gt;</a:t>
            </a:r>
            <a:endParaRPr/>
          </a:p>
        </p:txBody>
      </p:sp>
      <p:sp>
        <p:nvSpPr>
          <p:cNvPr id="572" name="PlaceHolder 4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rIns="0" tIns="0" bIns="0" anchor="b"/>
          <a:p>
            <a:r>
              <a:rPr lang="en-US" sz="1400">
                <a:latin typeface="Times New Roman"/>
              </a:rPr>
              <a:t>&lt;footer&gt;</a:t>
            </a:r>
            <a:endParaRPr/>
          </a:p>
        </p:txBody>
      </p:sp>
      <p:sp>
        <p:nvSpPr>
          <p:cNvPr id="573" name="PlaceHolder 5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rIns="0" tIns="0" bIns="0" anchor="b"/>
          <a:p>
            <a:pPr algn="r"/>
            <a:fld id="{BA428A45-3EBF-4FA2-B93F-A15EE01B362C}" type="slidenum">
              <a:rPr lang="en-US" sz="1400">
                <a:latin typeface="Times New Roman"/>
              </a:rPr>
              <a:t>&lt;number&gt;</a:t>
            </a:fld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25.xml.rels><?xml version="1.0" encoding="UTF-8"?>
<Relationships xmlns="http://schemas.openxmlformats.org/package/2006/relationships"><Relationship Id="rId1" Type="http://schemas.openxmlformats.org/officeDocument/2006/relationships/slide" Target="../slides/slide25.xml"/><Relationship Id="rId2" Type="http://schemas.openxmlformats.org/officeDocument/2006/relationships/notesMaster" Target="../notesMasters/notesMaster1.xml"/>
</Relationships>
</file>

<file path=ppt/notesSlides/_rels/notesSlide26.xml.rels><?xml version="1.0" encoding="UTF-8"?>
<Relationships xmlns="http://schemas.openxmlformats.org/package/2006/relationships"><Relationship Id="rId1" Type="http://schemas.openxmlformats.org/officeDocument/2006/relationships/slide" Target="../slides/slide26.xml"/><Relationship Id="rId2" Type="http://schemas.openxmlformats.org/officeDocument/2006/relationships/notesMaster" Target="../notesMasters/notesMaster1.xml"/>
</Relationships>
</file>

<file path=ppt/notesSlides/_rels/notesSlide27.xml.rels><?xml version="1.0" encoding="UTF-8"?>
<Relationships xmlns="http://schemas.openxmlformats.org/package/2006/relationships"><Relationship Id="rId1" Type="http://schemas.openxmlformats.org/officeDocument/2006/relationships/slide" Target="../slides/slide27.xml"/><Relationship Id="rId2" Type="http://schemas.openxmlformats.org/officeDocument/2006/relationships/notesMaster" Target="../notesMasters/notesMaster1.xml"/>
</Relationships>
</file>

<file path=ppt/notesSlides/_rels/notesSlide35.xml.rels><?xml version="1.0" encoding="UTF-8"?>
<Relationships xmlns="http://schemas.openxmlformats.org/package/2006/relationships"><Relationship Id="rId1" Type="http://schemas.openxmlformats.org/officeDocument/2006/relationships/slide" Target="../slides/slide35.xml"/><Relationship Id="rId2" Type="http://schemas.openxmlformats.org/officeDocument/2006/relationships/notesMaster" Target="../notesMasters/notesMaster1.xml"/>
</Relationships>
</file>

<file path=ppt/notesSlides/_rels/notesSlide36.xml.rels><?xml version="1.0" encoding="UTF-8"?>
<Relationships xmlns="http://schemas.openxmlformats.org/package/2006/relationships"><Relationship Id="rId1" Type="http://schemas.openxmlformats.org/officeDocument/2006/relationships/slide" Target="../slides/slide36.xml"/><Relationship Id="rId2" Type="http://schemas.openxmlformats.org/officeDocument/2006/relationships/notesMaster" Target="../notesMasters/notesMaster1.xml"/>
</Relationships>
</file>

<file path=ppt/notesSlides/_rels/notesSlide37.xml.rels><?xml version="1.0" encoding="UTF-8"?>
<Relationships xmlns="http://schemas.openxmlformats.org/package/2006/relationships"><Relationship Id="rId1" Type="http://schemas.openxmlformats.org/officeDocument/2006/relationships/slide" Target="../slides/slide37.xml"/><Relationship Id="rId2" Type="http://schemas.openxmlformats.org/officeDocument/2006/relationships/notesMaster" Target="../notesMasters/notesMaster1.xml"/>
</Relationships>
</file>

<file path=ppt/notesSlides/_rels/notesSlide38.xml.rels><?xml version="1.0" encoding="UTF-8"?>
<Relationships xmlns="http://schemas.openxmlformats.org/package/2006/relationships"><Relationship Id="rId1" Type="http://schemas.openxmlformats.org/officeDocument/2006/relationships/slide" Target="../slides/slide38.xml"/><Relationship Id="rId2" Type="http://schemas.openxmlformats.org/officeDocument/2006/relationships/notesMaster" Target="../notesMasters/notesMaster1.xml"/>
</Relationships>
</file>

<file path=ppt/notesSlides/_rels/notesSlide39.xml.rels><?xml version="1.0" encoding="UTF-8"?>
<Relationships xmlns="http://schemas.openxmlformats.org/package/2006/relationships"><Relationship Id="rId1" Type="http://schemas.openxmlformats.org/officeDocument/2006/relationships/slide" Target="../slides/slide39.xml"/><Relationship Id="rId2" Type="http://schemas.openxmlformats.org/officeDocument/2006/relationships/notesMaster" Target="../notesMasters/notesMaster1.xml"/>
</Relationships>
</file>

<file path=ppt/notesSlides/_rels/notesSlide40.xml.rels><?xml version="1.0" encoding="UTF-8"?>
<Relationships xmlns="http://schemas.openxmlformats.org/package/2006/relationships"><Relationship Id="rId1" Type="http://schemas.openxmlformats.org/officeDocument/2006/relationships/slide" Target="../slides/slide40.xml"/><Relationship Id="rId2" Type="http://schemas.openxmlformats.org/officeDocument/2006/relationships/notesMaster" Target="../notesMasters/notesMaster1.xml"/>
</Relationships>
</file>

<file path=ppt/notesSlides/_rels/notesSlide41.xml.rels><?xml version="1.0" encoding="UTF-8"?>
<Relationships xmlns="http://schemas.openxmlformats.org/package/2006/relationships"><Relationship Id="rId1" Type="http://schemas.openxmlformats.org/officeDocument/2006/relationships/slide" Target="../slides/slide41.xml"/><Relationship Id="rId2" Type="http://schemas.openxmlformats.org/officeDocument/2006/relationships/notesMaster" Target="../notesMasters/notesMaster1.xml"/>
</Relationships>
</file>

<file path=ppt/notesSlides/_rels/notesSlide42.xml.rels><?xml version="1.0" encoding="UTF-8"?>
<Relationships xmlns="http://schemas.openxmlformats.org/package/2006/relationships"><Relationship Id="rId1" Type="http://schemas.openxmlformats.org/officeDocument/2006/relationships/slide" Target="../slides/slide42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7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90000" rIns="90000" tIns="45000" bIns="45000"/>
          <a:p>
            <a:endParaRPr/>
          </a:p>
          <a:p>
            <a:r>
              <a:rPr lang="en-US" sz="1979" strike="noStrike">
                <a:latin typeface="Arial"/>
              </a:rPr>
              <a:t>----- Meeting Notes (6/24/13 16:47) -----</a:t>
            </a:r>
            <a:endParaRPr/>
          </a:p>
          <a:p>
            <a:r>
              <a:rPr lang="en-US" sz="1979" strike="noStrike">
                <a:latin typeface="Arial"/>
              </a:rPr>
              <a:t>PRB -&gt; PLB</a:t>
            </a:r>
            <a:endParaRPr/>
          </a:p>
          <a:p>
            <a:r>
              <a:rPr lang="en-US" sz="1979" strike="noStrike">
                <a:latin typeface="Arial"/>
              </a:rPr>
              <a:t>mention ratio</a:t>
            </a:r>
            <a:endParaRPr/>
          </a:p>
        </p:txBody>
      </p:sp>
      <p:sp>
        <p:nvSpPr>
          <p:cNvPr id="1508" name="TextShape 2"/>
          <p:cNvSpPr txBox="1"/>
          <p:nvPr/>
        </p:nvSpPr>
        <p:spPr>
          <a:xfrm>
            <a:off x="360" y="360"/>
            <a:ext cx="360" cy="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100000"/>
              </a:lnSpc>
            </a:pPr>
            <a:fld id="{88F80357-D0D0-4AC1-9CAF-09DD8A119F10}" type="slidenum">
              <a:rPr lang="en-US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/>
          </a:p>
        </p:txBody>
      </p:sp>
    </p:spTree>
  </p:cSld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9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90000" rIns="90000" tIns="45000" bIns="45000"/>
          <a:p>
            <a:endParaRPr/>
          </a:p>
          <a:p>
            <a:r>
              <a:rPr lang="en-US" sz="1979" strike="noStrike">
                <a:latin typeface="Arial"/>
              </a:rPr>
              <a:t>----- Meeting Notes (6/24/13 16:47) -----</a:t>
            </a:r>
            <a:endParaRPr/>
          </a:p>
          <a:p>
            <a:r>
              <a:rPr lang="en-US" sz="1979" strike="noStrike">
                <a:latin typeface="Arial"/>
              </a:rPr>
              <a:t>PRB -&gt; PLB</a:t>
            </a:r>
            <a:endParaRPr/>
          </a:p>
          <a:p>
            <a:r>
              <a:rPr lang="en-US" sz="1979" strike="noStrike">
                <a:latin typeface="Arial"/>
              </a:rPr>
              <a:t>mention ratio</a:t>
            </a:r>
            <a:endParaRPr/>
          </a:p>
        </p:txBody>
      </p:sp>
      <p:sp>
        <p:nvSpPr>
          <p:cNvPr id="1510" name="TextShape 2"/>
          <p:cNvSpPr txBox="1"/>
          <p:nvPr/>
        </p:nvSpPr>
        <p:spPr>
          <a:xfrm>
            <a:off x="360" y="360"/>
            <a:ext cx="360" cy="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100000"/>
              </a:lnSpc>
            </a:pPr>
            <a:fld id="{779CC124-75A3-4A1C-B03A-6251A4690823}" type="slidenum">
              <a:rPr lang="en-US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/>
          </a:p>
        </p:txBody>
      </p:sp>
    </p:spTree>
  </p:cSld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1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US" sz="1979" strike="noStrike">
                <a:latin typeface="Arial"/>
              </a:rPr>
              <a:t>Random cones – completely random? </a:t>
            </a:r>
            <a:endParaRPr/>
          </a:p>
          <a:p>
            <a:r>
              <a:rPr lang="en-US" sz="1979" strike="noStrike">
                <a:latin typeface="Arial"/>
              </a:rPr>
              <a:t>Which jet finder</a:t>
            </a:r>
            <a:endParaRPr/>
          </a:p>
        </p:txBody>
      </p:sp>
      <p:sp>
        <p:nvSpPr>
          <p:cNvPr id="1512" name="TextShape 2"/>
          <p:cNvSpPr txBox="1"/>
          <p:nvPr/>
        </p:nvSpPr>
        <p:spPr>
          <a:xfrm>
            <a:off x="360" y="360"/>
            <a:ext cx="360" cy="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100000"/>
              </a:lnSpc>
            </a:pPr>
            <a:fld id="{B139BD38-99D1-4FEA-BAD8-BCEE708282FD}" type="slidenum">
              <a:rPr lang="en-US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/>
          </a:p>
        </p:txBody>
      </p:sp>
    </p:spTree>
  </p:cSld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3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90000" rIns="90000" tIns="45000" bIns="45000"/>
          <a:p>
            <a:endParaRPr/>
          </a:p>
        </p:txBody>
      </p:sp>
      <p:sp>
        <p:nvSpPr>
          <p:cNvPr id="1514" name="TextShape 2"/>
          <p:cNvSpPr txBox="1"/>
          <p:nvPr/>
        </p:nvSpPr>
        <p:spPr>
          <a:xfrm>
            <a:off x="360" y="360"/>
            <a:ext cx="360" cy="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100000"/>
              </a:lnSpc>
            </a:pPr>
            <a:fld id="{6C66609E-4AE9-4087-89DD-47D4367A22E0}" type="slidenum">
              <a:rPr lang="en-US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/>
          </a:p>
        </p:txBody>
      </p:sp>
    </p:spTree>
  </p:cSld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US" sz="1979" strike="noStrike">
                <a:latin typeface="Arial"/>
              </a:rPr>
              <a:t>Random cones – completely random? </a:t>
            </a:r>
            <a:endParaRPr/>
          </a:p>
          <a:p>
            <a:r>
              <a:rPr lang="en-US" sz="1979" strike="noStrike">
                <a:latin typeface="Arial"/>
              </a:rPr>
              <a:t>Which jet finder</a:t>
            </a:r>
            <a:endParaRPr/>
          </a:p>
        </p:txBody>
      </p:sp>
      <p:sp>
        <p:nvSpPr>
          <p:cNvPr id="1516" name="TextShape 2"/>
          <p:cNvSpPr txBox="1"/>
          <p:nvPr/>
        </p:nvSpPr>
        <p:spPr>
          <a:xfrm>
            <a:off x="360" y="360"/>
            <a:ext cx="360" cy="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100000"/>
              </a:lnSpc>
            </a:pPr>
            <a:fld id="{33A20BCF-09BE-4CF8-94B6-E6FF634E5260}" type="slidenum">
              <a:rPr lang="en-US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/>
          </a:p>
        </p:txBody>
      </p:sp>
    </p:spTree>
  </p:cSld>
</p:notes>
</file>

<file path=ppt/notesSlides/notesSlide3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7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90000" rIns="90000" tIns="45000" bIns="45000"/>
          <a:p>
            <a:endParaRPr/>
          </a:p>
          <a:p>
            <a:r>
              <a:rPr lang="en-US" sz="1979" strike="noStrike">
                <a:latin typeface="Arial"/>
              </a:rPr>
              <a:t>----- Meeting Notes (6/24/13 16:47) -----</a:t>
            </a:r>
            <a:endParaRPr/>
          </a:p>
          <a:p>
            <a:r>
              <a:rPr lang="en-US" sz="1979" strike="noStrike">
                <a:latin typeface="Arial"/>
              </a:rPr>
              <a:t>anti-kT used for our signal for consistency </a:t>
            </a:r>
            <a:endParaRPr/>
          </a:p>
          <a:p>
            <a:r>
              <a:rPr lang="en-US" sz="1979" strike="noStrike">
                <a:latin typeface="Arial"/>
              </a:rPr>
              <a:t>Use as subbullets</a:t>
            </a:r>
            <a:endParaRPr/>
          </a:p>
          <a:p>
            <a:r>
              <a:rPr lang="en-US" sz="1979" strike="noStrike">
                <a:latin typeface="Arial"/>
              </a:rPr>
              <a:t>Keep things together</a:t>
            </a:r>
            <a:endParaRPr/>
          </a:p>
        </p:txBody>
      </p:sp>
      <p:sp>
        <p:nvSpPr>
          <p:cNvPr id="1518" name="TextShape 2"/>
          <p:cNvSpPr txBox="1"/>
          <p:nvPr/>
        </p:nvSpPr>
        <p:spPr>
          <a:xfrm>
            <a:off x="360" y="360"/>
            <a:ext cx="360" cy="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100000"/>
              </a:lnSpc>
            </a:pPr>
            <a:fld id="{FEB821A3-CEC5-4F25-8AB6-639B2C9FF01E}" type="slidenum">
              <a:rPr lang="en-US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/>
          </a:p>
        </p:txBody>
      </p:sp>
    </p:spTree>
  </p:cSld>
</p:notes>
</file>

<file path=ppt/notesSlides/notesSlide3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9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90000" rIns="90000" tIns="45000" bIns="45000"/>
          <a:p>
            <a:endParaRPr/>
          </a:p>
          <a:p>
            <a:r>
              <a:rPr lang="en-US" sz="1979" strike="noStrike">
                <a:latin typeface="Arial"/>
              </a:rPr>
              <a:t>----- Meeting Notes (6/24/13 16:47) -----</a:t>
            </a:r>
            <a:endParaRPr/>
          </a:p>
          <a:p>
            <a:r>
              <a:rPr lang="en-US" sz="1979" strike="noStrike">
                <a:latin typeface="Arial"/>
              </a:rPr>
              <a:t>eta_jet and phi_jet</a:t>
            </a:r>
            <a:endParaRPr/>
          </a:p>
          <a:p>
            <a:r>
              <a:rPr lang="en-US" sz="1979" strike="noStrike">
                <a:latin typeface="Arial"/>
              </a:rPr>
              <a:t>put edges of calorimeter - R</a:t>
            </a:r>
            <a:endParaRPr/>
          </a:p>
        </p:txBody>
      </p:sp>
      <p:sp>
        <p:nvSpPr>
          <p:cNvPr id="1520" name="TextShape 2"/>
          <p:cNvSpPr txBox="1"/>
          <p:nvPr/>
        </p:nvSpPr>
        <p:spPr>
          <a:xfrm>
            <a:off x="360" y="360"/>
            <a:ext cx="360" cy="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100000"/>
              </a:lnSpc>
            </a:pPr>
            <a:fld id="{5A7E6D8C-C9CA-45DF-BE7A-C6707EEF5AB4}" type="slidenum">
              <a:rPr lang="en-US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/>
          </a:p>
        </p:txBody>
      </p:sp>
    </p:spTree>
  </p:cSld>
</p:notes>
</file>

<file path=ppt/notesSlides/notesSlide3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1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90000" rIns="90000" tIns="45000" bIns="45000"/>
          <a:p>
            <a:endParaRPr/>
          </a:p>
          <a:p>
            <a:r>
              <a:rPr lang="en-US" sz="1979" strike="noStrike">
                <a:latin typeface="Arial"/>
              </a:rPr>
              <a:t>----- Meeting Notes (6/24/13 16:47) -----</a:t>
            </a:r>
            <a:endParaRPr/>
          </a:p>
          <a:p>
            <a:r>
              <a:rPr lang="en-US" sz="1979" strike="noStrike">
                <a:latin typeface="Arial"/>
              </a:rPr>
              <a:t>mention that the last term is corrected via unfolding - put in last bullet</a:t>
            </a:r>
            <a:endParaRPr/>
          </a:p>
        </p:txBody>
      </p:sp>
      <p:sp>
        <p:nvSpPr>
          <p:cNvPr id="1522" name="TextShape 2"/>
          <p:cNvSpPr txBox="1"/>
          <p:nvPr/>
        </p:nvSpPr>
        <p:spPr>
          <a:xfrm>
            <a:off x="360" y="360"/>
            <a:ext cx="360" cy="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100000"/>
              </a:lnSpc>
            </a:pPr>
            <a:fld id="{28C3DDDF-03B2-4178-B81A-EB79D176B7FE}" type="slidenum">
              <a:rPr lang="en-US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/>
          </a:p>
        </p:txBody>
      </p:sp>
    </p:spTree>
  </p:cSld>
</p:notes>
</file>

<file path=ppt/notesSlides/notesSlide3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3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90000" rIns="90000" tIns="45000" bIns="45000"/>
          <a:p>
            <a:endParaRPr/>
          </a:p>
          <a:p>
            <a:r>
              <a:rPr lang="en-US" sz="1979" strike="noStrike">
                <a:latin typeface="Arial"/>
              </a:rPr>
              <a:t>----- Meeting Notes (6/24/13 16:47) -----</a:t>
            </a:r>
            <a:endParaRPr/>
          </a:p>
          <a:p>
            <a:r>
              <a:rPr lang="en-US" sz="1979" strike="noStrike">
                <a:latin typeface="Arial"/>
              </a:rPr>
              <a:t>More time on the plot</a:t>
            </a:r>
            <a:endParaRPr/>
          </a:p>
          <a:p>
            <a:r>
              <a:rPr lang="en-US" sz="1979" strike="noStrike">
                <a:latin typeface="Arial"/>
              </a:rPr>
              <a:t>move "sensitive" bullet to 2 leading jets bullet</a:t>
            </a:r>
            <a:endParaRPr/>
          </a:p>
          <a:p>
            <a:r>
              <a:rPr lang="en-US" sz="1979" strike="noStrike">
                <a:latin typeface="Arial"/>
              </a:rPr>
              <a:t>make point about median (bold)</a:t>
            </a:r>
            <a:endParaRPr/>
          </a:p>
        </p:txBody>
      </p:sp>
      <p:sp>
        <p:nvSpPr>
          <p:cNvPr id="1524" name="TextShape 2"/>
          <p:cNvSpPr txBox="1"/>
          <p:nvPr/>
        </p:nvSpPr>
        <p:spPr>
          <a:xfrm>
            <a:off x="360" y="360"/>
            <a:ext cx="360" cy="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100000"/>
              </a:lnSpc>
            </a:pPr>
            <a:fld id="{6F8C25D2-567E-4BCB-BC8F-5F6E25743E23}" type="slidenum">
              <a:rPr lang="en-US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/>
          </a:p>
        </p:txBody>
      </p:sp>
    </p:spTree>
  </p:cSld>
</p:notes>
</file>

<file path=ppt/notesSlides/notesSlide3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90000" rIns="90000" tIns="45000" bIns="45000"/>
          <a:p>
            <a:endParaRPr/>
          </a:p>
          <a:p>
            <a:r>
              <a:rPr lang="en-US" sz="1979" strike="noStrike">
                <a:latin typeface="Arial"/>
              </a:rPr>
              <a:t>----- Meeting Notes (6/24/13 16:47) -----</a:t>
            </a:r>
            <a:endParaRPr/>
          </a:p>
          <a:p>
            <a:r>
              <a:rPr lang="en-US" sz="1979" strike="noStrike">
                <a:latin typeface="Arial"/>
              </a:rPr>
              <a:t>make pretty</a:t>
            </a:r>
            <a:endParaRPr/>
          </a:p>
          <a:p>
            <a:r>
              <a:rPr lang="en-US" sz="1979" strike="noStrike">
                <a:latin typeface="Arial"/>
              </a:rPr>
              <a:t>use performance plots</a:t>
            </a:r>
            <a:endParaRPr/>
          </a:p>
          <a:p>
            <a:r>
              <a:rPr lang="en-US" sz="1979" strike="noStrike">
                <a:latin typeface="Arial"/>
              </a:rPr>
              <a:t>mention RMS scale factor</a:t>
            </a:r>
            <a:endParaRPr/>
          </a:p>
          <a:p>
            <a:r>
              <a:rPr lang="en-US" sz="1979" strike="noStrike">
                <a:latin typeface="Arial"/>
              </a:rPr>
              <a:t>Remove 1st bullet and move up second</a:t>
            </a:r>
            <a:endParaRPr/>
          </a:p>
          <a:p>
            <a:r>
              <a:rPr lang="en-US" sz="1979" strike="noStrike">
                <a:latin typeface="Arial"/>
              </a:rPr>
              <a:t>make colors for equations</a:t>
            </a:r>
            <a:endParaRPr/>
          </a:p>
          <a:p>
            <a:r>
              <a:rPr lang="en-US" sz="1979" strike="noStrike">
                <a:latin typeface="Arial"/>
              </a:rPr>
              <a:t>As of today "full jets are jets"</a:t>
            </a:r>
            <a:endParaRPr/>
          </a:p>
        </p:txBody>
      </p:sp>
      <p:sp>
        <p:nvSpPr>
          <p:cNvPr id="1526" name="TextShape 2"/>
          <p:cNvSpPr txBox="1"/>
          <p:nvPr/>
        </p:nvSpPr>
        <p:spPr>
          <a:xfrm>
            <a:off x="360" y="360"/>
            <a:ext cx="360" cy="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100000"/>
              </a:lnSpc>
            </a:pPr>
            <a:fld id="{DB657594-C0E3-447E-8956-5CB72980D461}" type="slidenum">
              <a:rPr lang="en-US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/>
          </a:p>
        </p:txBody>
      </p:sp>
    </p:spTree>
  </p:cSld>
</p:notes>
</file>

<file path=ppt/notesSlides/notesSlide4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7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90000" rIns="90000" tIns="45000" bIns="45000"/>
          <a:p>
            <a:endParaRPr/>
          </a:p>
          <a:p>
            <a:r>
              <a:rPr lang="en-US" sz="1979" strike="noStrike">
                <a:latin typeface="Arial"/>
              </a:rPr>
              <a:t>----- Meeting Notes (6/24/13 16:47) -----</a:t>
            </a:r>
            <a:endParaRPr/>
          </a:p>
          <a:p>
            <a:r>
              <a:rPr lang="en-US" sz="1979" strike="noStrike">
                <a:latin typeface="Arial"/>
              </a:rPr>
              <a:t>Say "matched jets" instead of 2 jets -&gt; so people don't get confused with dijets</a:t>
            </a:r>
            <a:endParaRPr/>
          </a:p>
        </p:txBody>
      </p:sp>
      <p:sp>
        <p:nvSpPr>
          <p:cNvPr id="1528" name="TextShape 2"/>
          <p:cNvSpPr txBox="1"/>
          <p:nvPr/>
        </p:nvSpPr>
        <p:spPr>
          <a:xfrm>
            <a:off x="360" y="360"/>
            <a:ext cx="360" cy="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100000"/>
              </a:lnSpc>
            </a:pPr>
            <a:fld id="{FA4F9606-FE35-4AF8-A0D1-D174560DD0E8}" type="slidenum">
              <a:rPr lang="en-US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/>
          </a:p>
        </p:txBody>
      </p:sp>
    </p:spTree>
  </p:cSld>
</p:notes>
</file>

<file path=ppt/notesSlides/notesSlide4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9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90000" rIns="90000" tIns="45000" bIns="45000"/>
          <a:p>
            <a:endParaRPr/>
          </a:p>
          <a:p>
            <a:r>
              <a:rPr lang="en-US" sz="1979" strike="noStrike">
                <a:latin typeface="Arial"/>
              </a:rPr>
              <a:t>----- Meeting Notes (6/24/13 16:47) -----</a:t>
            </a:r>
            <a:endParaRPr/>
          </a:p>
          <a:p>
            <a:r>
              <a:rPr lang="en-US" sz="1979" strike="noStrike">
                <a:latin typeface="Arial"/>
              </a:rPr>
              <a:t>Put Large Labels on</a:t>
            </a:r>
            <a:endParaRPr/>
          </a:p>
          <a:p>
            <a:r>
              <a:rPr lang="en-US" sz="1979" strike="noStrike">
                <a:latin typeface="Arial"/>
              </a:rPr>
              <a:t>b) change pT true -&gt; pT rec so consistence</a:t>
            </a:r>
            <a:endParaRPr/>
          </a:p>
          <a:p>
            <a:r>
              <a:rPr lang="en-US" sz="1979" strike="noStrike">
                <a:latin typeface="Arial"/>
              </a:rPr>
              <a:t>c) change gT true -&gt;pT gen</a:t>
            </a:r>
            <a:endParaRPr/>
          </a:p>
        </p:txBody>
      </p:sp>
      <p:sp>
        <p:nvSpPr>
          <p:cNvPr id="1530" name="TextShape 2"/>
          <p:cNvSpPr txBox="1"/>
          <p:nvPr/>
        </p:nvSpPr>
        <p:spPr>
          <a:xfrm>
            <a:off x="360" y="360"/>
            <a:ext cx="360" cy="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100000"/>
              </a:lnSpc>
            </a:pPr>
            <a:fld id="{4A663191-0CFC-436F-BA9B-5987CA6756A1}" type="slidenum">
              <a:rPr lang="en-US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/>
          </a:p>
        </p:txBody>
      </p:sp>
    </p:spTree>
  </p:cSld>
</p:notes>
</file>

<file path=ppt/notesSlides/notesSlide4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90000" rIns="90000" tIns="45000" bIns="45000"/>
          <a:p>
            <a:endParaRPr/>
          </a:p>
          <a:p>
            <a:r>
              <a:rPr lang="en-US" sz="1979" strike="noStrike">
                <a:latin typeface="Arial"/>
              </a:rPr>
              <a:t>----- Meeting Notes (6/24/13 16:47) -----</a:t>
            </a:r>
            <a:endParaRPr/>
          </a:p>
          <a:p>
            <a:r>
              <a:rPr lang="en-US" sz="1979" strike="noStrike">
                <a:latin typeface="Arial"/>
              </a:rPr>
              <a:t>Ask Marta for R = 0.2 plots for this</a:t>
            </a:r>
            <a:endParaRPr/>
          </a:p>
          <a:p>
            <a:r>
              <a:rPr lang="en-US" sz="1979" strike="noStrike">
                <a:latin typeface="Arial"/>
              </a:rPr>
              <a:t>make sure performance</a:t>
            </a:r>
            <a:endParaRPr/>
          </a:p>
          <a:p>
            <a:r>
              <a:rPr lang="en-US" sz="1979" strike="noStrike">
                <a:latin typeface="Arial"/>
              </a:rPr>
              <a:t>increase label size</a:t>
            </a:r>
            <a:endParaRPr/>
          </a:p>
        </p:txBody>
      </p:sp>
      <p:sp>
        <p:nvSpPr>
          <p:cNvPr id="1532" name="TextShape 2"/>
          <p:cNvSpPr txBox="1"/>
          <p:nvPr/>
        </p:nvSpPr>
        <p:spPr>
          <a:xfrm>
            <a:off x="360" y="360"/>
            <a:ext cx="360" cy="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100000"/>
              </a:lnSpc>
            </a:pPr>
            <a:fld id="{E1E8E18E-7E4B-4C6F-954B-65702CD4CFCB}" type="slidenum">
              <a:rPr lang="en-US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/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90000" rIns="90000" tIns="45000" bIns="45000"/>
          <a:p>
            <a:endParaRPr/>
          </a:p>
          <a:p>
            <a:r>
              <a:rPr lang="en-US" sz="1979" strike="noStrike">
                <a:latin typeface="Arial"/>
              </a:rPr>
              <a:t>----- Meeting Notes (6/24/13 16:47) -----</a:t>
            </a:r>
            <a:endParaRPr/>
          </a:p>
          <a:p>
            <a:r>
              <a:rPr lang="en-US" sz="1979" strike="noStrike">
                <a:latin typeface="Arial"/>
              </a:rPr>
              <a:t>PRB -&gt; PLB</a:t>
            </a:r>
            <a:endParaRPr/>
          </a:p>
          <a:p>
            <a:r>
              <a:rPr lang="en-US" sz="1979" strike="noStrike">
                <a:latin typeface="Arial"/>
              </a:rPr>
              <a:t>Mention lack of bias</a:t>
            </a:r>
            <a:endParaRPr/>
          </a:p>
          <a:p>
            <a:r>
              <a:rPr lang="en-US" sz="1979" strike="noStrike">
                <a:latin typeface="Arial"/>
              </a:rPr>
              <a:t>Make Large figure</a:t>
            </a:r>
            <a:endParaRPr/>
          </a:p>
        </p:txBody>
      </p:sp>
      <p:sp>
        <p:nvSpPr>
          <p:cNvPr id="1506" name="TextShape 2"/>
          <p:cNvSpPr txBox="1"/>
          <p:nvPr/>
        </p:nvSpPr>
        <p:spPr>
          <a:xfrm>
            <a:off x="360" y="360"/>
            <a:ext cx="360" cy="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100000"/>
              </a:lnSpc>
            </a:pPr>
            <a:fld id="{6DC08CEF-F96F-4318-AB62-7CFBB6B3B670}" type="slidenum">
              <a:rPr lang="en-US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/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29.png"/><Relationship Id="rId3" Type="http://schemas.openxmlformats.org/officeDocument/2006/relationships/image" Target="../media/image30.png"/>
</Relationships>
</file>

<file path=ppt/slideLayouts/_rels/slideLayout10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
</Relationships>
</file>

<file path=ppt/slideLayouts/_rels/slideLayout1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32.png"/><Relationship Id="rId3" Type="http://schemas.openxmlformats.org/officeDocument/2006/relationships/image" Target="../media/image33.png"/>
</Relationships>
</file>

<file path=ppt/slideLayouts/_rels/slideLayout1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35.png"/><Relationship Id="rId3" Type="http://schemas.openxmlformats.org/officeDocument/2006/relationships/image" Target="../media/image36.png"/>
</Relationships>
</file>

<file path=ppt/slideLayouts/_rels/slideLayout1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
</Relationships>
</file>

<file path=ppt/slideLayouts/_rels/slideLayout1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<Relationship Id="rId2" Type="http://schemas.openxmlformats.org/officeDocument/2006/relationships/image" Target="../media/image41.png"/><Relationship Id="rId3" Type="http://schemas.openxmlformats.org/officeDocument/2006/relationships/image" Target="../media/image42.png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Relationship Id="rId3" Type="http://schemas.openxmlformats.org/officeDocument/2006/relationships/image" Target="../media/image6.png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0.png"/><Relationship Id="rId3" Type="http://schemas.openxmlformats.org/officeDocument/2006/relationships/image" Target="../media/image11.png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5.png"/><Relationship Id="rId3" Type="http://schemas.openxmlformats.org/officeDocument/2006/relationships/image" Target="../media/image16.png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0.png"/><Relationship Id="rId3" Type="http://schemas.openxmlformats.org/officeDocument/2006/relationships/image" Target="../media/image21.png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2.png"/><Relationship Id="rId3" Type="http://schemas.openxmlformats.org/officeDocument/2006/relationships/image" Target="../media/image23.png"/>
</Relationships>
</file>

<file path=ppt/slideLayouts/_rels/slideLayout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24.png"/><Relationship Id="rId3" Type="http://schemas.openxmlformats.org/officeDocument/2006/relationships/image" Target="../media/image25.png"/>
</Relationships>
</file>

<file path=ppt/slideLayouts/_rels/slideLayout8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7.png"/><Relationship Id="rId3" Type="http://schemas.openxmlformats.org/officeDocument/2006/relationships/image" Target="../media/image28.png"/>
</Relationships>
</file>

<file path=ppt/slideLayouts/_rels/slideLayout9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9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9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886716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503640" y="4060440"/>
            <a:ext cx="886716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00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64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65" name="PlaceHolder 3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01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02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PlaceHolder 1"/>
          <p:cNvSpPr>
            <a:spLocks noGrp="1"/>
          </p:cNvSpPr>
          <p:nvPr>
            <p:ph type="subTitle"/>
          </p:nvPr>
        </p:nvSpPr>
        <p:spPr>
          <a:xfrm>
            <a:off x="503640" y="301680"/>
            <a:ext cx="9068400" cy="58536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03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69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70" name="PlaceHolder 3"/>
          <p:cNvSpPr>
            <a:spLocks noGrp="1"/>
          </p:cNvSpPr>
          <p:nvPr>
            <p:ph type="body"/>
          </p:nvPr>
        </p:nvSpPr>
        <p:spPr>
          <a:xfrm>
            <a:off x="503640" y="406044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71" name="PlaceHolder 4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04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73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74" name="PlaceHolder 3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75" name="PlaceHolder 4"/>
          <p:cNvSpPr>
            <a:spLocks noGrp="1"/>
          </p:cNvSpPr>
          <p:nvPr>
            <p:ph type="body"/>
          </p:nvPr>
        </p:nvSpPr>
        <p:spPr>
          <a:xfrm>
            <a:off x="5047200" y="406044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05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77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78" name="PlaceHolder 3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79" name="PlaceHolder 4"/>
          <p:cNvSpPr>
            <a:spLocks noGrp="1"/>
          </p:cNvSpPr>
          <p:nvPr>
            <p:ph type="body"/>
          </p:nvPr>
        </p:nvSpPr>
        <p:spPr>
          <a:xfrm>
            <a:off x="503640" y="4060440"/>
            <a:ext cx="886716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06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81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886716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82" name="PlaceHolder 3"/>
          <p:cNvSpPr>
            <a:spLocks noGrp="1"/>
          </p:cNvSpPr>
          <p:nvPr>
            <p:ph type="body"/>
          </p:nvPr>
        </p:nvSpPr>
        <p:spPr>
          <a:xfrm>
            <a:off x="503640" y="4060440"/>
            <a:ext cx="886716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07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84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85" name="PlaceHolder 3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86" name="PlaceHolder 4"/>
          <p:cNvSpPr>
            <a:spLocks noGrp="1"/>
          </p:cNvSpPr>
          <p:nvPr>
            <p:ph type="body"/>
          </p:nvPr>
        </p:nvSpPr>
        <p:spPr>
          <a:xfrm>
            <a:off x="5047200" y="406044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87" name="PlaceHolder 5"/>
          <p:cNvSpPr>
            <a:spLocks noGrp="1"/>
          </p:cNvSpPr>
          <p:nvPr>
            <p:ph type="body"/>
          </p:nvPr>
        </p:nvSpPr>
        <p:spPr>
          <a:xfrm>
            <a:off x="503640" y="406044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08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89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886716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90" name="PlaceHolder 3"/>
          <p:cNvSpPr>
            <a:spLocks noGrp="1"/>
          </p:cNvSpPr>
          <p:nvPr>
            <p:ph type="body"/>
          </p:nvPr>
        </p:nvSpPr>
        <p:spPr>
          <a:xfrm>
            <a:off x="503640" y="1769400"/>
            <a:ext cx="886716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391" name="" descr=""/>
          <p:cNvPicPr/>
          <p:nvPr/>
        </p:nvPicPr>
        <p:blipFill>
          <a:blip r:embed="rId2"/>
          <a:stretch/>
        </p:blipFill>
        <p:spPr>
          <a:xfrm>
            <a:off x="2188440" y="1769040"/>
            <a:ext cx="5496840" cy="4385880"/>
          </a:xfrm>
          <a:prstGeom prst="rect">
            <a:avLst/>
          </a:prstGeom>
          <a:ln>
            <a:noFill/>
          </a:ln>
        </p:spPr>
      </p:pic>
      <p:pic>
        <p:nvPicPr>
          <p:cNvPr id="392" name="" descr=""/>
          <p:cNvPicPr/>
          <p:nvPr/>
        </p:nvPicPr>
        <p:blipFill>
          <a:blip r:embed="rId3"/>
          <a:stretch/>
        </p:blipFill>
        <p:spPr>
          <a:xfrm>
            <a:off x="2188440" y="1769040"/>
            <a:ext cx="5496840" cy="43858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09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5047200" y="406044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03640" y="406044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10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04" name="PlaceHolder 2"/>
          <p:cNvSpPr>
            <a:spLocks noGrp="1"/>
          </p:cNvSpPr>
          <p:nvPr>
            <p:ph type="subTitle"/>
          </p:nvPr>
        </p:nvSpPr>
        <p:spPr>
          <a:xfrm>
            <a:off x="503640" y="1769400"/>
            <a:ext cx="8867160" cy="43858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11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06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886716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12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08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09" name="PlaceHolder 3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13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14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PlaceHolder 1"/>
          <p:cNvSpPr>
            <a:spLocks noGrp="1"/>
          </p:cNvSpPr>
          <p:nvPr>
            <p:ph type="subTitle"/>
          </p:nvPr>
        </p:nvSpPr>
        <p:spPr>
          <a:xfrm>
            <a:off x="503640" y="301680"/>
            <a:ext cx="9068400" cy="58536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15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13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14" name="PlaceHolder 3"/>
          <p:cNvSpPr>
            <a:spLocks noGrp="1"/>
          </p:cNvSpPr>
          <p:nvPr>
            <p:ph type="body"/>
          </p:nvPr>
        </p:nvSpPr>
        <p:spPr>
          <a:xfrm>
            <a:off x="503640" y="406044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15" name="PlaceHolder 4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16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17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18" name="PlaceHolder 3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19" name="PlaceHolder 4"/>
          <p:cNvSpPr>
            <a:spLocks noGrp="1"/>
          </p:cNvSpPr>
          <p:nvPr>
            <p:ph type="body"/>
          </p:nvPr>
        </p:nvSpPr>
        <p:spPr>
          <a:xfrm>
            <a:off x="5047200" y="406044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17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21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22" name="PlaceHolder 3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23" name="PlaceHolder 4"/>
          <p:cNvSpPr>
            <a:spLocks noGrp="1"/>
          </p:cNvSpPr>
          <p:nvPr>
            <p:ph type="body"/>
          </p:nvPr>
        </p:nvSpPr>
        <p:spPr>
          <a:xfrm>
            <a:off x="503640" y="4060440"/>
            <a:ext cx="886716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18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25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886716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26" name="PlaceHolder 3"/>
          <p:cNvSpPr>
            <a:spLocks noGrp="1"/>
          </p:cNvSpPr>
          <p:nvPr>
            <p:ph type="body"/>
          </p:nvPr>
        </p:nvSpPr>
        <p:spPr>
          <a:xfrm>
            <a:off x="503640" y="4060440"/>
            <a:ext cx="886716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19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28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29" name="PlaceHolder 3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30" name="PlaceHolder 4"/>
          <p:cNvSpPr>
            <a:spLocks noGrp="1"/>
          </p:cNvSpPr>
          <p:nvPr>
            <p:ph type="body"/>
          </p:nvPr>
        </p:nvSpPr>
        <p:spPr>
          <a:xfrm>
            <a:off x="5047200" y="406044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31" name="PlaceHolder 5"/>
          <p:cNvSpPr>
            <a:spLocks noGrp="1"/>
          </p:cNvSpPr>
          <p:nvPr>
            <p:ph type="body"/>
          </p:nvPr>
        </p:nvSpPr>
        <p:spPr>
          <a:xfrm>
            <a:off x="503640" y="406044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886716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1" name="PlaceHolder 3"/>
          <p:cNvSpPr>
            <a:spLocks noGrp="1"/>
          </p:cNvSpPr>
          <p:nvPr>
            <p:ph type="body"/>
          </p:nvPr>
        </p:nvSpPr>
        <p:spPr>
          <a:xfrm>
            <a:off x="503640" y="1769400"/>
            <a:ext cx="886716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42" name="" descr=""/>
          <p:cNvPicPr/>
          <p:nvPr/>
        </p:nvPicPr>
        <p:blipFill>
          <a:blip r:embed="rId2"/>
          <a:stretch/>
        </p:blipFill>
        <p:spPr>
          <a:xfrm>
            <a:off x="2188440" y="1769040"/>
            <a:ext cx="5496840" cy="4385880"/>
          </a:xfrm>
          <a:prstGeom prst="rect">
            <a:avLst/>
          </a:prstGeom>
          <a:ln>
            <a:noFill/>
          </a:ln>
        </p:spPr>
      </p:pic>
      <p:pic>
        <p:nvPicPr>
          <p:cNvPr id="43" name="" descr=""/>
          <p:cNvPicPr/>
          <p:nvPr/>
        </p:nvPicPr>
        <p:blipFill>
          <a:blip r:embed="rId3"/>
          <a:stretch/>
        </p:blipFill>
        <p:spPr>
          <a:xfrm>
            <a:off x="2188440" y="1769040"/>
            <a:ext cx="5496840" cy="43858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20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33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886716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34" name="PlaceHolder 3"/>
          <p:cNvSpPr>
            <a:spLocks noGrp="1"/>
          </p:cNvSpPr>
          <p:nvPr>
            <p:ph type="body"/>
          </p:nvPr>
        </p:nvSpPr>
        <p:spPr>
          <a:xfrm>
            <a:off x="503640" y="1769400"/>
            <a:ext cx="886716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435" name="" descr=""/>
          <p:cNvPicPr/>
          <p:nvPr/>
        </p:nvPicPr>
        <p:blipFill>
          <a:blip r:embed="rId2"/>
          <a:stretch/>
        </p:blipFill>
        <p:spPr>
          <a:xfrm>
            <a:off x="2188440" y="1769040"/>
            <a:ext cx="5496840" cy="4385880"/>
          </a:xfrm>
          <a:prstGeom prst="rect">
            <a:avLst/>
          </a:prstGeom>
          <a:ln>
            <a:noFill/>
          </a:ln>
        </p:spPr>
      </p:pic>
      <p:pic>
        <p:nvPicPr>
          <p:cNvPr id="436" name="" descr=""/>
          <p:cNvPicPr/>
          <p:nvPr/>
        </p:nvPicPr>
        <p:blipFill>
          <a:blip r:embed="rId3"/>
          <a:stretch/>
        </p:blipFill>
        <p:spPr>
          <a:xfrm>
            <a:off x="2188440" y="1769040"/>
            <a:ext cx="5496840" cy="43858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21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22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48" name="PlaceHolder 2"/>
          <p:cNvSpPr>
            <a:spLocks noGrp="1"/>
          </p:cNvSpPr>
          <p:nvPr>
            <p:ph type="subTitle"/>
          </p:nvPr>
        </p:nvSpPr>
        <p:spPr>
          <a:xfrm>
            <a:off x="503640" y="1769400"/>
            <a:ext cx="8867160" cy="43858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23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50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886716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24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52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53" name="PlaceHolder 3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25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26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PlaceHolder 1"/>
          <p:cNvSpPr>
            <a:spLocks noGrp="1"/>
          </p:cNvSpPr>
          <p:nvPr>
            <p:ph type="subTitle"/>
          </p:nvPr>
        </p:nvSpPr>
        <p:spPr>
          <a:xfrm>
            <a:off x="503640" y="301680"/>
            <a:ext cx="9068400" cy="58536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27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57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58" name="PlaceHolder 3"/>
          <p:cNvSpPr>
            <a:spLocks noGrp="1"/>
          </p:cNvSpPr>
          <p:nvPr>
            <p:ph type="body"/>
          </p:nvPr>
        </p:nvSpPr>
        <p:spPr>
          <a:xfrm>
            <a:off x="503640" y="406044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59" name="PlaceHolder 4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28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61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62" name="PlaceHolder 3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63" name="PlaceHolder 4"/>
          <p:cNvSpPr>
            <a:spLocks noGrp="1"/>
          </p:cNvSpPr>
          <p:nvPr>
            <p:ph type="body"/>
          </p:nvPr>
        </p:nvSpPr>
        <p:spPr>
          <a:xfrm>
            <a:off x="5047200" y="406044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2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65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66" name="PlaceHolder 3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67" name="PlaceHolder 4"/>
          <p:cNvSpPr>
            <a:spLocks noGrp="1"/>
          </p:cNvSpPr>
          <p:nvPr>
            <p:ph type="body"/>
          </p:nvPr>
        </p:nvSpPr>
        <p:spPr>
          <a:xfrm>
            <a:off x="503640" y="4060440"/>
            <a:ext cx="886716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30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69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886716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70" name="PlaceHolder 3"/>
          <p:cNvSpPr>
            <a:spLocks noGrp="1"/>
          </p:cNvSpPr>
          <p:nvPr>
            <p:ph type="body"/>
          </p:nvPr>
        </p:nvSpPr>
        <p:spPr>
          <a:xfrm>
            <a:off x="503640" y="4060440"/>
            <a:ext cx="886716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31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72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73" name="PlaceHolder 3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74" name="PlaceHolder 4"/>
          <p:cNvSpPr>
            <a:spLocks noGrp="1"/>
          </p:cNvSpPr>
          <p:nvPr>
            <p:ph type="body"/>
          </p:nvPr>
        </p:nvSpPr>
        <p:spPr>
          <a:xfrm>
            <a:off x="5047200" y="406044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75" name="PlaceHolder 5"/>
          <p:cNvSpPr>
            <a:spLocks noGrp="1"/>
          </p:cNvSpPr>
          <p:nvPr>
            <p:ph type="body"/>
          </p:nvPr>
        </p:nvSpPr>
        <p:spPr>
          <a:xfrm>
            <a:off x="503640" y="406044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32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77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886716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78" name="PlaceHolder 3"/>
          <p:cNvSpPr>
            <a:spLocks noGrp="1"/>
          </p:cNvSpPr>
          <p:nvPr>
            <p:ph type="body"/>
          </p:nvPr>
        </p:nvSpPr>
        <p:spPr>
          <a:xfrm>
            <a:off x="503640" y="1769400"/>
            <a:ext cx="886716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479" name="" descr=""/>
          <p:cNvPicPr/>
          <p:nvPr/>
        </p:nvPicPr>
        <p:blipFill>
          <a:blip r:embed="rId2"/>
          <a:stretch/>
        </p:blipFill>
        <p:spPr>
          <a:xfrm>
            <a:off x="2188440" y="1769040"/>
            <a:ext cx="5496840" cy="4385880"/>
          </a:xfrm>
          <a:prstGeom prst="rect">
            <a:avLst/>
          </a:prstGeom>
          <a:ln>
            <a:noFill/>
          </a:ln>
        </p:spPr>
      </p:pic>
      <p:pic>
        <p:nvPicPr>
          <p:cNvPr id="480" name="" descr=""/>
          <p:cNvPicPr/>
          <p:nvPr/>
        </p:nvPicPr>
        <p:blipFill>
          <a:blip r:embed="rId3"/>
          <a:stretch/>
        </p:blipFill>
        <p:spPr>
          <a:xfrm>
            <a:off x="2188440" y="1769040"/>
            <a:ext cx="5496840" cy="43858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33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34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92" name="PlaceHolder 2"/>
          <p:cNvSpPr>
            <a:spLocks noGrp="1"/>
          </p:cNvSpPr>
          <p:nvPr>
            <p:ph type="subTitle"/>
          </p:nvPr>
        </p:nvSpPr>
        <p:spPr>
          <a:xfrm>
            <a:off x="503640" y="1769400"/>
            <a:ext cx="8867160" cy="43858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35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94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886716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36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96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97" name="PlaceHolder 3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37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38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PlaceHolder 1"/>
          <p:cNvSpPr>
            <a:spLocks noGrp="1"/>
          </p:cNvSpPr>
          <p:nvPr>
            <p:ph type="subTitle"/>
          </p:nvPr>
        </p:nvSpPr>
        <p:spPr>
          <a:xfrm>
            <a:off x="503640" y="301680"/>
            <a:ext cx="9068400" cy="58536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3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501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02" name="PlaceHolder 3"/>
          <p:cNvSpPr>
            <a:spLocks noGrp="1"/>
          </p:cNvSpPr>
          <p:nvPr>
            <p:ph type="body"/>
          </p:nvPr>
        </p:nvSpPr>
        <p:spPr>
          <a:xfrm>
            <a:off x="503640" y="406044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03" name="PlaceHolder 4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55" name="PlaceHolder 2"/>
          <p:cNvSpPr>
            <a:spLocks noGrp="1"/>
          </p:cNvSpPr>
          <p:nvPr>
            <p:ph type="subTitle"/>
          </p:nvPr>
        </p:nvSpPr>
        <p:spPr>
          <a:xfrm>
            <a:off x="503640" y="1769400"/>
            <a:ext cx="8867160" cy="43858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40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505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06" name="PlaceHolder 3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07" name="PlaceHolder 4"/>
          <p:cNvSpPr>
            <a:spLocks noGrp="1"/>
          </p:cNvSpPr>
          <p:nvPr>
            <p:ph type="body"/>
          </p:nvPr>
        </p:nvSpPr>
        <p:spPr>
          <a:xfrm>
            <a:off x="5047200" y="406044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41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509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10" name="PlaceHolder 3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11" name="PlaceHolder 4"/>
          <p:cNvSpPr>
            <a:spLocks noGrp="1"/>
          </p:cNvSpPr>
          <p:nvPr>
            <p:ph type="body"/>
          </p:nvPr>
        </p:nvSpPr>
        <p:spPr>
          <a:xfrm>
            <a:off x="503640" y="4060440"/>
            <a:ext cx="886716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42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513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886716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14" name="PlaceHolder 3"/>
          <p:cNvSpPr>
            <a:spLocks noGrp="1"/>
          </p:cNvSpPr>
          <p:nvPr>
            <p:ph type="body"/>
          </p:nvPr>
        </p:nvSpPr>
        <p:spPr>
          <a:xfrm>
            <a:off x="503640" y="4060440"/>
            <a:ext cx="886716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43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516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17" name="PlaceHolder 3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18" name="PlaceHolder 4"/>
          <p:cNvSpPr>
            <a:spLocks noGrp="1"/>
          </p:cNvSpPr>
          <p:nvPr>
            <p:ph type="body"/>
          </p:nvPr>
        </p:nvSpPr>
        <p:spPr>
          <a:xfrm>
            <a:off x="5047200" y="406044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19" name="PlaceHolder 5"/>
          <p:cNvSpPr>
            <a:spLocks noGrp="1"/>
          </p:cNvSpPr>
          <p:nvPr>
            <p:ph type="body"/>
          </p:nvPr>
        </p:nvSpPr>
        <p:spPr>
          <a:xfrm>
            <a:off x="503640" y="406044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44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521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886716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22" name="PlaceHolder 3"/>
          <p:cNvSpPr>
            <a:spLocks noGrp="1"/>
          </p:cNvSpPr>
          <p:nvPr>
            <p:ph type="body"/>
          </p:nvPr>
        </p:nvSpPr>
        <p:spPr>
          <a:xfrm>
            <a:off x="503640" y="1769400"/>
            <a:ext cx="886716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523" name="" descr=""/>
          <p:cNvPicPr/>
          <p:nvPr/>
        </p:nvPicPr>
        <p:blipFill>
          <a:blip r:embed="rId2"/>
          <a:stretch/>
        </p:blipFill>
        <p:spPr>
          <a:xfrm>
            <a:off x="2188440" y="1769040"/>
            <a:ext cx="5496840" cy="4385880"/>
          </a:xfrm>
          <a:prstGeom prst="rect">
            <a:avLst/>
          </a:prstGeom>
          <a:ln>
            <a:noFill/>
          </a:ln>
        </p:spPr>
      </p:pic>
      <p:pic>
        <p:nvPicPr>
          <p:cNvPr id="524" name="" descr=""/>
          <p:cNvPicPr/>
          <p:nvPr/>
        </p:nvPicPr>
        <p:blipFill>
          <a:blip r:embed="rId3"/>
          <a:stretch/>
        </p:blipFill>
        <p:spPr>
          <a:xfrm>
            <a:off x="2188440" y="1769040"/>
            <a:ext cx="5496840" cy="43858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45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6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536" name="PlaceHolder 2"/>
          <p:cNvSpPr>
            <a:spLocks noGrp="1"/>
          </p:cNvSpPr>
          <p:nvPr>
            <p:ph type="subTitle"/>
          </p:nvPr>
        </p:nvSpPr>
        <p:spPr>
          <a:xfrm>
            <a:off x="503640" y="1769400"/>
            <a:ext cx="8867160" cy="43858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47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538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886716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48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540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41" name="PlaceHolder 3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49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886716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50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PlaceHolder 1"/>
          <p:cNvSpPr>
            <a:spLocks noGrp="1"/>
          </p:cNvSpPr>
          <p:nvPr>
            <p:ph type="subTitle"/>
          </p:nvPr>
        </p:nvSpPr>
        <p:spPr>
          <a:xfrm>
            <a:off x="503640" y="301680"/>
            <a:ext cx="9068400" cy="58536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51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545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46" name="PlaceHolder 3"/>
          <p:cNvSpPr>
            <a:spLocks noGrp="1"/>
          </p:cNvSpPr>
          <p:nvPr>
            <p:ph type="body"/>
          </p:nvPr>
        </p:nvSpPr>
        <p:spPr>
          <a:xfrm>
            <a:off x="503640" y="406044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47" name="PlaceHolder 4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52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549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50" name="PlaceHolder 3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51" name="PlaceHolder 4"/>
          <p:cNvSpPr>
            <a:spLocks noGrp="1"/>
          </p:cNvSpPr>
          <p:nvPr>
            <p:ph type="body"/>
          </p:nvPr>
        </p:nvSpPr>
        <p:spPr>
          <a:xfrm>
            <a:off x="5047200" y="406044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53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553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54" name="PlaceHolder 3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55" name="PlaceHolder 4"/>
          <p:cNvSpPr>
            <a:spLocks noGrp="1"/>
          </p:cNvSpPr>
          <p:nvPr>
            <p:ph type="body"/>
          </p:nvPr>
        </p:nvSpPr>
        <p:spPr>
          <a:xfrm>
            <a:off x="503640" y="4060440"/>
            <a:ext cx="886716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54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557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886716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58" name="PlaceHolder 3"/>
          <p:cNvSpPr>
            <a:spLocks noGrp="1"/>
          </p:cNvSpPr>
          <p:nvPr>
            <p:ph type="body"/>
          </p:nvPr>
        </p:nvSpPr>
        <p:spPr>
          <a:xfrm>
            <a:off x="503640" y="4060440"/>
            <a:ext cx="886716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55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560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61" name="PlaceHolder 3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62" name="PlaceHolder 4"/>
          <p:cNvSpPr>
            <a:spLocks noGrp="1"/>
          </p:cNvSpPr>
          <p:nvPr>
            <p:ph type="body"/>
          </p:nvPr>
        </p:nvSpPr>
        <p:spPr>
          <a:xfrm>
            <a:off x="5047200" y="406044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63" name="PlaceHolder 5"/>
          <p:cNvSpPr>
            <a:spLocks noGrp="1"/>
          </p:cNvSpPr>
          <p:nvPr>
            <p:ph type="body"/>
          </p:nvPr>
        </p:nvSpPr>
        <p:spPr>
          <a:xfrm>
            <a:off x="503640" y="406044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56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565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886716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66" name="PlaceHolder 3"/>
          <p:cNvSpPr>
            <a:spLocks noGrp="1"/>
          </p:cNvSpPr>
          <p:nvPr>
            <p:ph type="body"/>
          </p:nvPr>
        </p:nvSpPr>
        <p:spPr>
          <a:xfrm>
            <a:off x="503640" y="1769400"/>
            <a:ext cx="886716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567" name="" descr=""/>
          <p:cNvPicPr/>
          <p:nvPr/>
        </p:nvPicPr>
        <p:blipFill>
          <a:blip r:embed="rId2"/>
          <a:stretch/>
        </p:blipFill>
        <p:spPr>
          <a:xfrm>
            <a:off x="2188440" y="1769040"/>
            <a:ext cx="5496840" cy="4385880"/>
          </a:xfrm>
          <a:prstGeom prst="rect">
            <a:avLst/>
          </a:prstGeom>
          <a:ln>
            <a:noFill/>
          </a:ln>
        </p:spPr>
      </p:pic>
      <p:pic>
        <p:nvPicPr>
          <p:cNvPr id="568" name="" descr=""/>
          <p:cNvPicPr/>
          <p:nvPr/>
        </p:nvPicPr>
        <p:blipFill>
          <a:blip r:embed="rId3"/>
          <a:stretch/>
        </p:blipFill>
        <p:spPr>
          <a:xfrm>
            <a:off x="2188440" y="1769040"/>
            <a:ext cx="5496840" cy="43858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0" name="PlaceHolder 3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subTitle"/>
          </p:nvPr>
        </p:nvSpPr>
        <p:spPr>
          <a:xfrm>
            <a:off x="503640" y="301680"/>
            <a:ext cx="9068400" cy="58536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503640" y="406044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1" name="PlaceHolder 2"/>
          <p:cNvSpPr>
            <a:spLocks noGrp="1"/>
          </p:cNvSpPr>
          <p:nvPr>
            <p:ph type="subTitle"/>
          </p:nvPr>
        </p:nvSpPr>
        <p:spPr>
          <a:xfrm>
            <a:off x="503640" y="1769400"/>
            <a:ext cx="8867160" cy="43858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0" name="PlaceHolder 4"/>
          <p:cNvSpPr>
            <a:spLocks noGrp="1"/>
          </p:cNvSpPr>
          <p:nvPr>
            <p:ph type="body"/>
          </p:nvPr>
        </p:nvSpPr>
        <p:spPr>
          <a:xfrm>
            <a:off x="5047200" y="406044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4" name="PlaceHolder 4"/>
          <p:cNvSpPr>
            <a:spLocks noGrp="1"/>
          </p:cNvSpPr>
          <p:nvPr>
            <p:ph type="body"/>
          </p:nvPr>
        </p:nvSpPr>
        <p:spPr>
          <a:xfrm>
            <a:off x="503640" y="4060440"/>
            <a:ext cx="886716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886716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503640" y="4060440"/>
            <a:ext cx="886716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80" name="PlaceHolder 3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81" name="PlaceHolder 4"/>
          <p:cNvSpPr>
            <a:spLocks noGrp="1"/>
          </p:cNvSpPr>
          <p:nvPr>
            <p:ph type="body"/>
          </p:nvPr>
        </p:nvSpPr>
        <p:spPr>
          <a:xfrm>
            <a:off x="5047200" y="406044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82" name="PlaceHolder 5"/>
          <p:cNvSpPr>
            <a:spLocks noGrp="1"/>
          </p:cNvSpPr>
          <p:nvPr>
            <p:ph type="body"/>
          </p:nvPr>
        </p:nvSpPr>
        <p:spPr>
          <a:xfrm>
            <a:off x="503640" y="406044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886716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85" name="PlaceHolder 3"/>
          <p:cNvSpPr>
            <a:spLocks noGrp="1"/>
          </p:cNvSpPr>
          <p:nvPr>
            <p:ph type="body"/>
          </p:nvPr>
        </p:nvSpPr>
        <p:spPr>
          <a:xfrm>
            <a:off x="503640" y="1769400"/>
            <a:ext cx="886716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86" name="" descr=""/>
          <p:cNvPicPr/>
          <p:nvPr/>
        </p:nvPicPr>
        <p:blipFill>
          <a:blip r:embed="rId2"/>
          <a:stretch/>
        </p:blipFill>
        <p:spPr>
          <a:xfrm>
            <a:off x="2188440" y="1769040"/>
            <a:ext cx="5496840" cy="4385880"/>
          </a:xfrm>
          <a:prstGeom prst="rect">
            <a:avLst/>
          </a:prstGeom>
          <a:ln>
            <a:noFill/>
          </a:ln>
        </p:spPr>
      </p:pic>
      <p:pic>
        <p:nvPicPr>
          <p:cNvPr id="87" name="" descr=""/>
          <p:cNvPicPr/>
          <p:nvPr/>
        </p:nvPicPr>
        <p:blipFill>
          <a:blip r:embed="rId3"/>
          <a:stretch/>
        </p:blipFill>
        <p:spPr>
          <a:xfrm>
            <a:off x="2188440" y="1769040"/>
            <a:ext cx="5496840" cy="43858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02" name="PlaceHolder 2"/>
          <p:cNvSpPr>
            <a:spLocks noGrp="1"/>
          </p:cNvSpPr>
          <p:nvPr>
            <p:ph type="subTitle"/>
          </p:nvPr>
        </p:nvSpPr>
        <p:spPr>
          <a:xfrm>
            <a:off x="503640" y="1769400"/>
            <a:ext cx="8867160" cy="43858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886716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886716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subTitle"/>
          </p:nvPr>
        </p:nvSpPr>
        <p:spPr>
          <a:xfrm>
            <a:off x="503640" y="301680"/>
            <a:ext cx="9068400" cy="58536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11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12" name="PlaceHolder 3"/>
          <p:cNvSpPr>
            <a:spLocks noGrp="1"/>
          </p:cNvSpPr>
          <p:nvPr>
            <p:ph type="body"/>
          </p:nvPr>
        </p:nvSpPr>
        <p:spPr>
          <a:xfrm>
            <a:off x="503640" y="406044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13" name="PlaceHolder 4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16" name="PlaceHolder 3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17" name="PlaceHolder 4"/>
          <p:cNvSpPr>
            <a:spLocks noGrp="1"/>
          </p:cNvSpPr>
          <p:nvPr>
            <p:ph type="body"/>
          </p:nvPr>
        </p:nvSpPr>
        <p:spPr>
          <a:xfrm>
            <a:off x="5047200" y="406044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19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20" name="PlaceHolder 3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21" name="PlaceHolder 4"/>
          <p:cNvSpPr>
            <a:spLocks noGrp="1"/>
          </p:cNvSpPr>
          <p:nvPr>
            <p:ph type="body"/>
          </p:nvPr>
        </p:nvSpPr>
        <p:spPr>
          <a:xfrm>
            <a:off x="503640" y="4060440"/>
            <a:ext cx="886716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23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886716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24" name="PlaceHolder 3"/>
          <p:cNvSpPr>
            <a:spLocks noGrp="1"/>
          </p:cNvSpPr>
          <p:nvPr>
            <p:ph type="body"/>
          </p:nvPr>
        </p:nvSpPr>
        <p:spPr>
          <a:xfrm>
            <a:off x="503640" y="4060440"/>
            <a:ext cx="886716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26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27" name="PlaceHolder 3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28" name="PlaceHolder 4"/>
          <p:cNvSpPr>
            <a:spLocks noGrp="1"/>
          </p:cNvSpPr>
          <p:nvPr>
            <p:ph type="body"/>
          </p:nvPr>
        </p:nvSpPr>
        <p:spPr>
          <a:xfrm>
            <a:off x="5047200" y="406044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29" name="PlaceHolder 5"/>
          <p:cNvSpPr>
            <a:spLocks noGrp="1"/>
          </p:cNvSpPr>
          <p:nvPr>
            <p:ph type="body"/>
          </p:nvPr>
        </p:nvSpPr>
        <p:spPr>
          <a:xfrm>
            <a:off x="503640" y="406044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31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886716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32" name="PlaceHolder 3"/>
          <p:cNvSpPr>
            <a:spLocks noGrp="1"/>
          </p:cNvSpPr>
          <p:nvPr>
            <p:ph type="body"/>
          </p:nvPr>
        </p:nvSpPr>
        <p:spPr>
          <a:xfrm>
            <a:off x="503640" y="1769400"/>
            <a:ext cx="886716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133" name="" descr=""/>
          <p:cNvPicPr/>
          <p:nvPr/>
        </p:nvPicPr>
        <p:blipFill>
          <a:blip r:embed="rId2"/>
          <a:stretch/>
        </p:blipFill>
        <p:spPr>
          <a:xfrm>
            <a:off x="2188440" y="1769040"/>
            <a:ext cx="5496840" cy="4385880"/>
          </a:xfrm>
          <a:prstGeom prst="rect">
            <a:avLst/>
          </a:prstGeom>
          <a:ln>
            <a:noFill/>
          </a:ln>
        </p:spPr>
      </p:pic>
      <p:pic>
        <p:nvPicPr>
          <p:cNvPr id="134" name="" descr=""/>
          <p:cNvPicPr/>
          <p:nvPr/>
        </p:nvPicPr>
        <p:blipFill>
          <a:blip r:embed="rId3"/>
          <a:stretch/>
        </p:blipFill>
        <p:spPr>
          <a:xfrm>
            <a:off x="2188440" y="1769040"/>
            <a:ext cx="5496840" cy="43858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48" name="PlaceHolder 2"/>
          <p:cNvSpPr>
            <a:spLocks noGrp="1"/>
          </p:cNvSpPr>
          <p:nvPr>
            <p:ph type="subTitle"/>
          </p:nvPr>
        </p:nvSpPr>
        <p:spPr>
          <a:xfrm>
            <a:off x="503640" y="1769400"/>
            <a:ext cx="8867160" cy="43858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50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886716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52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53" name="PlaceHolder 3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subTitle"/>
          </p:nvPr>
        </p:nvSpPr>
        <p:spPr>
          <a:xfrm>
            <a:off x="503640" y="301680"/>
            <a:ext cx="9068400" cy="58536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57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58" name="PlaceHolder 3"/>
          <p:cNvSpPr>
            <a:spLocks noGrp="1"/>
          </p:cNvSpPr>
          <p:nvPr>
            <p:ph type="body"/>
          </p:nvPr>
        </p:nvSpPr>
        <p:spPr>
          <a:xfrm>
            <a:off x="503640" y="406044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59" name="PlaceHolder 4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61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62" name="PlaceHolder 3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63" name="PlaceHolder 4"/>
          <p:cNvSpPr>
            <a:spLocks noGrp="1"/>
          </p:cNvSpPr>
          <p:nvPr>
            <p:ph type="body"/>
          </p:nvPr>
        </p:nvSpPr>
        <p:spPr>
          <a:xfrm>
            <a:off x="5047200" y="406044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65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66" name="PlaceHolder 3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67" name="PlaceHolder 4"/>
          <p:cNvSpPr>
            <a:spLocks noGrp="1"/>
          </p:cNvSpPr>
          <p:nvPr>
            <p:ph type="body"/>
          </p:nvPr>
        </p:nvSpPr>
        <p:spPr>
          <a:xfrm>
            <a:off x="503640" y="4060440"/>
            <a:ext cx="886716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69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886716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70" name="PlaceHolder 3"/>
          <p:cNvSpPr>
            <a:spLocks noGrp="1"/>
          </p:cNvSpPr>
          <p:nvPr>
            <p:ph type="body"/>
          </p:nvPr>
        </p:nvSpPr>
        <p:spPr>
          <a:xfrm>
            <a:off x="503640" y="4060440"/>
            <a:ext cx="886716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72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73" name="PlaceHolder 3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74" name="PlaceHolder 4"/>
          <p:cNvSpPr>
            <a:spLocks noGrp="1"/>
          </p:cNvSpPr>
          <p:nvPr>
            <p:ph type="body"/>
          </p:nvPr>
        </p:nvSpPr>
        <p:spPr>
          <a:xfrm>
            <a:off x="5047200" y="406044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75" name="PlaceHolder 5"/>
          <p:cNvSpPr>
            <a:spLocks noGrp="1"/>
          </p:cNvSpPr>
          <p:nvPr>
            <p:ph type="body"/>
          </p:nvPr>
        </p:nvSpPr>
        <p:spPr>
          <a:xfrm>
            <a:off x="503640" y="406044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77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886716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78" name="PlaceHolder 3"/>
          <p:cNvSpPr>
            <a:spLocks noGrp="1"/>
          </p:cNvSpPr>
          <p:nvPr>
            <p:ph type="body"/>
          </p:nvPr>
        </p:nvSpPr>
        <p:spPr>
          <a:xfrm>
            <a:off x="503640" y="1769400"/>
            <a:ext cx="886716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179" name="" descr=""/>
          <p:cNvPicPr/>
          <p:nvPr/>
        </p:nvPicPr>
        <p:blipFill>
          <a:blip r:embed="rId2"/>
          <a:stretch/>
        </p:blipFill>
        <p:spPr>
          <a:xfrm>
            <a:off x="2188440" y="1769040"/>
            <a:ext cx="5496840" cy="4385880"/>
          </a:xfrm>
          <a:prstGeom prst="rect">
            <a:avLst/>
          </a:prstGeom>
          <a:ln>
            <a:noFill/>
          </a:ln>
        </p:spPr>
      </p:pic>
      <p:pic>
        <p:nvPicPr>
          <p:cNvPr id="180" name="" descr=""/>
          <p:cNvPicPr/>
          <p:nvPr/>
        </p:nvPicPr>
        <p:blipFill>
          <a:blip r:embed="rId3"/>
          <a:stretch/>
        </p:blipFill>
        <p:spPr>
          <a:xfrm>
            <a:off x="2188440" y="1769040"/>
            <a:ext cx="5496840" cy="43858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95" name="PlaceHolder 2"/>
          <p:cNvSpPr>
            <a:spLocks noGrp="1"/>
          </p:cNvSpPr>
          <p:nvPr>
            <p:ph type="subTitle"/>
          </p:nvPr>
        </p:nvSpPr>
        <p:spPr>
          <a:xfrm>
            <a:off x="503640" y="1769400"/>
            <a:ext cx="8867160" cy="43858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97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886716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99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00" name="PlaceHolder 3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PlaceHolder 1"/>
          <p:cNvSpPr>
            <a:spLocks noGrp="1"/>
          </p:cNvSpPr>
          <p:nvPr>
            <p:ph type="subTitle"/>
          </p:nvPr>
        </p:nvSpPr>
        <p:spPr>
          <a:xfrm>
            <a:off x="503640" y="301680"/>
            <a:ext cx="9068400" cy="58536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04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05" name="PlaceHolder 3"/>
          <p:cNvSpPr>
            <a:spLocks noGrp="1"/>
          </p:cNvSpPr>
          <p:nvPr>
            <p:ph type="body"/>
          </p:nvPr>
        </p:nvSpPr>
        <p:spPr>
          <a:xfrm>
            <a:off x="503640" y="406044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06" name="PlaceHolder 4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08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09" name="PlaceHolder 3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10" name="PlaceHolder 4"/>
          <p:cNvSpPr>
            <a:spLocks noGrp="1"/>
          </p:cNvSpPr>
          <p:nvPr>
            <p:ph type="body"/>
          </p:nvPr>
        </p:nvSpPr>
        <p:spPr>
          <a:xfrm>
            <a:off x="5047200" y="406044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12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13" name="PlaceHolder 3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14" name="PlaceHolder 4"/>
          <p:cNvSpPr>
            <a:spLocks noGrp="1"/>
          </p:cNvSpPr>
          <p:nvPr>
            <p:ph type="body"/>
          </p:nvPr>
        </p:nvSpPr>
        <p:spPr>
          <a:xfrm>
            <a:off x="503640" y="4060440"/>
            <a:ext cx="886716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16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886716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17" name="PlaceHolder 3"/>
          <p:cNvSpPr>
            <a:spLocks noGrp="1"/>
          </p:cNvSpPr>
          <p:nvPr>
            <p:ph type="body"/>
          </p:nvPr>
        </p:nvSpPr>
        <p:spPr>
          <a:xfrm>
            <a:off x="503640" y="4060440"/>
            <a:ext cx="886716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19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20" name="PlaceHolder 3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21" name="PlaceHolder 4"/>
          <p:cNvSpPr>
            <a:spLocks noGrp="1"/>
          </p:cNvSpPr>
          <p:nvPr>
            <p:ph type="body"/>
          </p:nvPr>
        </p:nvSpPr>
        <p:spPr>
          <a:xfrm>
            <a:off x="5047200" y="406044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22" name="PlaceHolder 5"/>
          <p:cNvSpPr>
            <a:spLocks noGrp="1"/>
          </p:cNvSpPr>
          <p:nvPr>
            <p:ph type="body"/>
          </p:nvPr>
        </p:nvSpPr>
        <p:spPr>
          <a:xfrm>
            <a:off x="503640" y="406044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subTitle"/>
          </p:nvPr>
        </p:nvSpPr>
        <p:spPr>
          <a:xfrm>
            <a:off x="503640" y="301680"/>
            <a:ext cx="9068400" cy="58536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24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886716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25" name="PlaceHolder 3"/>
          <p:cNvSpPr>
            <a:spLocks noGrp="1"/>
          </p:cNvSpPr>
          <p:nvPr>
            <p:ph type="body"/>
          </p:nvPr>
        </p:nvSpPr>
        <p:spPr>
          <a:xfrm>
            <a:off x="503640" y="1769400"/>
            <a:ext cx="886716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226" name="" descr=""/>
          <p:cNvPicPr/>
          <p:nvPr/>
        </p:nvPicPr>
        <p:blipFill>
          <a:blip r:embed="rId2"/>
          <a:stretch/>
        </p:blipFill>
        <p:spPr>
          <a:xfrm>
            <a:off x="2188440" y="1769040"/>
            <a:ext cx="5496840" cy="4385880"/>
          </a:xfrm>
          <a:prstGeom prst="rect">
            <a:avLst/>
          </a:prstGeom>
          <a:ln>
            <a:noFill/>
          </a:ln>
        </p:spPr>
      </p:pic>
      <p:pic>
        <p:nvPicPr>
          <p:cNvPr id="227" name="" descr=""/>
          <p:cNvPicPr/>
          <p:nvPr/>
        </p:nvPicPr>
        <p:blipFill>
          <a:blip r:embed="rId3"/>
          <a:stretch/>
        </p:blipFill>
        <p:spPr>
          <a:xfrm>
            <a:off x="2188440" y="1769040"/>
            <a:ext cx="5496840" cy="43858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34" name="PlaceHolder 2"/>
          <p:cNvSpPr>
            <a:spLocks noGrp="1"/>
          </p:cNvSpPr>
          <p:nvPr>
            <p:ph type="subTitle"/>
          </p:nvPr>
        </p:nvSpPr>
        <p:spPr>
          <a:xfrm>
            <a:off x="503640" y="1769400"/>
            <a:ext cx="8867160" cy="43858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36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886716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38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39" name="PlaceHolder 3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PlaceHolder 1"/>
          <p:cNvSpPr>
            <a:spLocks noGrp="1"/>
          </p:cNvSpPr>
          <p:nvPr>
            <p:ph type="subTitle"/>
          </p:nvPr>
        </p:nvSpPr>
        <p:spPr>
          <a:xfrm>
            <a:off x="503640" y="301680"/>
            <a:ext cx="9068400" cy="58536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43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44" name="PlaceHolder 3"/>
          <p:cNvSpPr>
            <a:spLocks noGrp="1"/>
          </p:cNvSpPr>
          <p:nvPr>
            <p:ph type="body"/>
          </p:nvPr>
        </p:nvSpPr>
        <p:spPr>
          <a:xfrm>
            <a:off x="503640" y="406044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45" name="PlaceHolder 4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47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48" name="PlaceHolder 3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49" name="PlaceHolder 4"/>
          <p:cNvSpPr>
            <a:spLocks noGrp="1"/>
          </p:cNvSpPr>
          <p:nvPr>
            <p:ph type="body"/>
          </p:nvPr>
        </p:nvSpPr>
        <p:spPr>
          <a:xfrm>
            <a:off x="5047200" y="406044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51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52" name="PlaceHolder 3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53" name="PlaceHolder 4"/>
          <p:cNvSpPr>
            <a:spLocks noGrp="1"/>
          </p:cNvSpPr>
          <p:nvPr>
            <p:ph type="body"/>
          </p:nvPr>
        </p:nvSpPr>
        <p:spPr>
          <a:xfrm>
            <a:off x="503640" y="4060440"/>
            <a:ext cx="886716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503640" y="406044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55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886716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56" name="PlaceHolder 3"/>
          <p:cNvSpPr>
            <a:spLocks noGrp="1"/>
          </p:cNvSpPr>
          <p:nvPr>
            <p:ph type="body"/>
          </p:nvPr>
        </p:nvSpPr>
        <p:spPr>
          <a:xfrm>
            <a:off x="503640" y="4060440"/>
            <a:ext cx="886716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58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59" name="PlaceHolder 3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60" name="PlaceHolder 4"/>
          <p:cNvSpPr>
            <a:spLocks noGrp="1"/>
          </p:cNvSpPr>
          <p:nvPr>
            <p:ph type="body"/>
          </p:nvPr>
        </p:nvSpPr>
        <p:spPr>
          <a:xfrm>
            <a:off x="5047200" y="406044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61" name="PlaceHolder 5"/>
          <p:cNvSpPr>
            <a:spLocks noGrp="1"/>
          </p:cNvSpPr>
          <p:nvPr>
            <p:ph type="body"/>
          </p:nvPr>
        </p:nvSpPr>
        <p:spPr>
          <a:xfrm>
            <a:off x="503640" y="406044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63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886716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64" name="PlaceHolder 3"/>
          <p:cNvSpPr>
            <a:spLocks noGrp="1"/>
          </p:cNvSpPr>
          <p:nvPr>
            <p:ph type="body"/>
          </p:nvPr>
        </p:nvSpPr>
        <p:spPr>
          <a:xfrm>
            <a:off x="503640" y="1769400"/>
            <a:ext cx="886716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265" name="" descr=""/>
          <p:cNvPicPr/>
          <p:nvPr/>
        </p:nvPicPr>
        <p:blipFill>
          <a:blip r:embed="rId2"/>
          <a:stretch/>
        </p:blipFill>
        <p:spPr>
          <a:xfrm>
            <a:off x="2188440" y="1769040"/>
            <a:ext cx="5496840" cy="4385880"/>
          </a:xfrm>
          <a:prstGeom prst="rect">
            <a:avLst/>
          </a:prstGeom>
          <a:ln>
            <a:noFill/>
          </a:ln>
        </p:spPr>
      </p:pic>
      <p:pic>
        <p:nvPicPr>
          <p:cNvPr id="266" name="" descr=""/>
          <p:cNvPicPr/>
          <p:nvPr/>
        </p:nvPicPr>
        <p:blipFill>
          <a:blip r:embed="rId3"/>
          <a:stretch/>
        </p:blipFill>
        <p:spPr>
          <a:xfrm>
            <a:off x="2188440" y="1769040"/>
            <a:ext cx="5496840" cy="43858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73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74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73" name="PlaceHolder 2"/>
          <p:cNvSpPr>
            <a:spLocks noGrp="1"/>
          </p:cNvSpPr>
          <p:nvPr>
            <p:ph type="subTitle"/>
          </p:nvPr>
        </p:nvSpPr>
        <p:spPr>
          <a:xfrm>
            <a:off x="503640" y="1769400"/>
            <a:ext cx="8867160" cy="43858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75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75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886716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76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77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78" name="PlaceHolder 3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77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78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PlaceHolder 1"/>
          <p:cNvSpPr>
            <a:spLocks noGrp="1"/>
          </p:cNvSpPr>
          <p:nvPr>
            <p:ph type="subTitle"/>
          </p:nvPr>
        </p:nvSpPr>
        <p:spPr>
          <a:xfrm>
            <a:off x="503640" y="301680"/>
            <a:ext cx="9068400" cy="58536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7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82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83" name="PlaceHolder 3"/>
          <p:cNvSpPr>
            <a:spLocks noGrp="1"/>
          </p:cNvSpPr>
          <p:nvPr>
            <p:ph type="body"/>
          </p:nvPr>
        </p:nvSpPr>
        <p:spPr>
          <a:xfrm>
            <a:off x="503640" y="406044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84" name="PlaceHolder 4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6" name="PlaceHolder 4"/>
          <p:cNvSpPr>
            <a:spLocks noGrp="1"/>
          </p:cNvSpPr>
          <p:nvPr>
            <p:ph type="body"/>
          </p:nvPr>
        </p:nvSpPr>
        <p:spPr>
          <a:xfrm>
            <a:off x="5047200" y="406044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80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86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87" name="PlaceHolder 3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88" name="PlaceHolder 4"/>
          <p:cNvSpPr>
            <a:spLocks noGrp="1"/>
          </p:cNvSpPr>
          <p:nvPr>
            <p:ph type="body"/>
          </p:nvPr>
        </p:nvSpPr>
        <p:spPr>
          <a:xfrm>
            <a:off x="5047200" y="406044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81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90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91" name="PlaceHolder 3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92" name="PlaceHolder 4"/>
          <p:cNvSpPr>
            <a:spLocks noGrp="1"/>
          </p:cNvSpPr>
          <p:nvPr>
            <p:ph type="body"/>
          </p:nvPr>
        </p:nvSpPr>
        <p:spPr>
          <a:xfrm>
            <a:off x="503640" y="4060440"/>
            <a:ext cx="886716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82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94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886716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95" name="PlaceHolder 3"/>
          <p:cNvSpPr>
            <a:spLocks noGrp="1"/>
          </p:cNvSpPr>
          <p:nvPr>
            <p:ph type="body"/>
          </p:nvPr>
        </p:nvSpPr>
        <p:spPr>
          <a:xfrm>
            <a:off x="503640" y="4060440"/>
            <a:ext cx="886716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83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97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98" name="PlaceHolder 3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99" name="PlaceHolder 4"/>
          <p:cNvSpPr>
            <a:spLocks noGrp="1"/>
          </p:cNvSpPr>
          <p:nvPr>
            <p:ph type="body"/>
          </p:nvPr>
        </p:nvSpPr>
        <p:spPr>
          <a:xfrm>
            <a:off x="5047200" y="406044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00" name="PlaceHolder 5"/>
          <p:cNvSpPr>
            <a:spLocks noGrp="1"/>
          </p:cNvSpPr>
          <p:nvPr>
            <p:ph type="body"/>
          </p:nvPr>
        </p:nvSpPr>
        <p:spPr>
          <a:xfrm>
            <a:off x="503640" y="406044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84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02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886716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03" name="PlaceHolder 3"/>
          <p:cNvSpPr>
            <a:spLocks noGrp="1"/>
          </p:cNvSpPr>
          <p:nvPr>
            <p:ph type="body"/>
          </p:nvPr>
        </p:nvSpPr>
        <p:spPr>
          <a:xfrm>
            <a:off x="503640" y="1769400"/>
            <a:ext cx="886716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304" name="" descr=""/>
          <p:cNvPicPr/>
          <p:nvPr/>
        </p:nvPicPr>
        <p:blipFill>
          <a:blip r:embed="rId2"/>
          <a:stretch/>
        </p:blipFill>
        <p:spPr>
          <a:xfrm>
            <a:off x="2188440" y="1769040"/>
            <a:ext cx="5496840" cy="4385880"/>
          </a:xfrm>
          <a:prstGeom prst="rect">
            <a:avLst/>
          </a:prstGeom>
          <a:ln>
            <a:noFill/>
          </a:ln>
        </p:spPr>
      </p:pic>
      <p:pic>
        <p:nvPicPr>
          <p:cNvPr id="305" name="" descr=""/>
          <p:cNvPicPr/>
          <p:nvPr/>
        </p:nvPicPr>
        <p:blipFill>
          <a:blip r:embed="rId3"/>
          <a:stretch/>
        </p:blipFill>
        <p:spPr>
          <a:xfrm>
            <a:off x="2188440" y="1769040"/>
            <a:ext cx="5496840" cy="43858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85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86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17" name="PlaceHolder 2"/>
          <p:cNvSpPr>
            <a:spLocks noGrp="1"/>
          </p:cNvSpPr>
          <p:nvPr>
            <p:ph type="subTitle"/>
          </p:nvPr>
        </p:nvSpPr>
        <p:spPr>
          <a:xfrm>
            <a:off x="503640" y="1769400"/>
            <a:ext cx="8867160" cy="43858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87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19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886716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88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22" name="PlaceHolder 3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89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503640" y="4060440"/>
            <a:ext cx="886716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90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PlaceHolder 1"/>
          <p:cNvSpPr>
            <a:spLocks noGrp="1"/>
          </p:cNvSpPr>
          <p:nvPr>
            <p:ph type="subTitle"/>
          </p:nvPr>
        </p:nvSpPr>
        <p:spPr>
          <a:xfrm>
            <a:off x="503640" y="301680"/>
            <a:ext cx="9068400" cy="58536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91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26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27" name="PlaceHolder 3"/>
          <p:cNvSpPr>
            <a:spLocks noGrp="1"/>
          </p:cNvSpPr>
          <p:nvPr>
            <p:ph type="body"/>
          </p:nvPr>
        </p:nvSpPr>
        <p:spPr>
          <a:xfrm>
            <a:off x="503640" y="406044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28" name="PlaceHolder 4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92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30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31" name="PlaceHolder 3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32" name="PlaceHolder 4"/>
          <p:cNvSpPr>
            <a:spLocks noGrp="1"/>
          </p:cNvSpPr>
          <p:nvPr>
            <p:ph type="body"/>
          </p:nvPr>
        </p:nvSpPr>
        <p:spPr>
          <a:xfrm>
            <a:off x="5047200" y="406044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93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34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35" name="PlaceHolder 3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36" name="PlaceHolder 4"/>
          <p:cNvSpPr>
            <a:spLocks noGrp="1"/>
          </p:cNvSpPr>
          <p:nvPr>
            <p:ph type="body"/>
          </p:nvPr>
        </p:nvSpPr>
        <p:spPr>
          <a:xfrm>
            <a:off x="503640" y="4060440"/>
            <a:ext cx="886716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94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38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886716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39" name="PlaceHolder 3"/>
          <p:cNvSpPr>
            <a:spLocks noGrp="1"/>
          </p:cNvSpPr>
          <p:nvPr>
            <p:ph type="body"/>
          </p:nvPr>
        </p:nvSpPr>
        <p:spPr>
          <a:xfrm>
            <a:off x="503640" y="4060440"/>
            <a:ext cx="886716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95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41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42" name="PlaceHolder 3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43" name="PlaceHolder 4"/>
          <p:cNvSpPr>
            <a:spLocks noGrp="1"/>
          </p:cNvSpPr>
          <p:nvPr>
            <p:ph type="body"/>
          </p:nvPr>
        </p:nvSpPr>
        <p:spPr>
          <a:xfrm>
            <a:off x="5047200" y="406044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44" name="PlaceHolder 5"/>
          <p:cNvSpPr>
            <a:spLocks noGrp="1"/>
          </p:cNvSpPr>
          <p:nvPr>
            <p:ph type="body"/>
          </p:nvPr>
        </p:nvSpPr>
        <p:spPr>
          <a:xfrm>
            <a:off x="503640" y="406044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96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46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886716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47" name="PlaceHolder 3"/>
          <p:cNvSpPr>
            <a:spLocks noGrp="1"/>
          </p:cNvSpPr>
          <p:nvPr>
            <p:ph type="body"/>
          </p:nvPr>
        </p:nvSpPr>
        <p:spPr>
          <a:xfrm>
            <a:off x="503640" y="1769400"/>
            <a:ext cx="886716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348" name="" descr=""/>
          <p:cNvPicPr/>
          <p:nvPr/>
        </p:nvPicPr>
        <p:blipFill>
          <a:blip r:embed="rId2"/>
          <a:stretch/>
        </p:blipFill>
        <p:spPr>
          <a:xfrm>
            <a:off x="2188440" y="1769040"/>
            <a:ext cx="5496840" cy="4385880"/>
          </a:xfrm>
          <a:prstGeom prst="rect">
            <a:avLst/>
          </a:prstGeom>
          <a:ln>
            <a:noFill/>
          </a:ln>
        </p:spPr>
      </p:pic>
      <p:pic>
        <p:nvPicPr>
          <p:cNvPr id="349" name="" descr=""/>
          <p:cNvPicPr/>
          <p:nvPr/>
        </p:nvPicPr>
        <p:blipFill>
          <a:blip r:embed="rId3"/>
          <a:stretch/>
        </p:blipFill>
        <p:spPr>
          <a:xfrm>
            <a:off x="2188440" y="1769040"/>
            <a:ext cx="5496840" cy="43858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97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98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60" name="PlaceHolder 2"/>
          <p:cNvSpPr>
            <a:spLocks noGrp="1"/>
          </p:cNvSpPr>
          <p:nvPr>
            <p:ph type="subTitle"/>
          </p:nvPr>
        </p:nvSpPr>
        <p:spPr>
          <a:xfrm>
            <a:off x="503640" y="1769400"/>
            <a:ext cx="8867160" cy="43858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99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62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886716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10.xml.rels><?xml version="1.0" encoding="UTF-8"?>
<Relationships xmlns="http://schemas.openxmlformats.org/package/2006/relationships"><Relationship Id="rId1" Type="http://schemas.openxmlformats.org/officeDocument/2006/relationships/theme" Target="../theme/theme10.xml"/><Relationship Id="rId2" Type="http://schemas.openxmlformats.org/officeDocument/2006/relationships/image" Target="../media/image31.png"/><Relationship Id="rId3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3.xml"/><Relationship Id="rId8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18.xml"/><Relationship Id="rId13" Type="http://schemas.openxmlformats.org/officeDocument/2006/relationships/slideLayout" Target="../slideLayouts/slideLayout119.xml"/><Relationship Id="rId14" Type="http://schemas.openxmlformats.org/officeDocument/2006/relationships/slideLayout" Target="../slideLayouts/slideLayout120.xml"/>
</Relationships>
</file>

<file path=ppt/slideMasters/_rels/slideMaster11.xml.rels><?xml version="1.0" encoding="UTF-8"?>
<Relationships xmlns="http://schemas.openxmlformats.org/package/2006/relationships"><Relationship Id="rId1" Type="http://schemas.openxmlformats.org/officeDocument/2006/relationships/theme" Target="../theme/theme11.xml"/><Relationship Id="rId2" Type="http://schemas.openxmlformats.org/officeDocument/2006/relationships/image" Target="../media/image34.png"/><Relationship Id="rId3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5.xml"/><Relationship Id="rId8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29.xml"/><Relationship Id="rId12" Type="http://schemas.openxmlformats.org/officeDocument/2006/relationships/slideLayout" Target="../slideLayouts/slideLayout130.xml"/><Relationship Id="rId13" Type="http://schemas.openxmlformats.org/officeDocument/2006/relationships/slideLayout" Target="../slideLayouts/slideLayout131.xml"/><Relationship Id="rId14" Type="http://schemas.openxmlformats.org/officeDocument/2006/relationships/slideLayout" Target="../slideLayouts/slideLayout132.xml"/>
</Relationships>
</file>

<file path=ppt/slideMasters/_rels/slideMaster12.xml.rels><?xml version="1.0" encoding="UTF-8"?>
<Relationships xmlns="http://schemas.openxmlformats.org/package/2006/relationships"><Relationship Id="rId1" Type="http://schemas.openxmlformats.org/officeDocument/2006/relationships/theme" Target="../theme/theme12.xml"/><Relationship Id="rId2" Type="http://schemas.openxmlformats.org/officeDocument/2006/relationships/image" Target="../media/image37.png"/><Relationship Id="rId3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37.xml"/><Relationship Id="rId8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1.xml"/><Relationship Id="rId12" Type="http://schemas.openxmlformats.org/officeDocument/2006/relationships/slideLayout" Target="../slideLayouts/slideLayout142.xml"/><Relationship Id="rId13" Type="http://schemas.openxmlformats.org/officeDocument/2006/relationships/slideLayout" Target="../slideLayouts/slideLayout143.xml"/><Relationship Id="rId14" Type="http://schemas.openxmlformats.org/officeDocument/2006/relationships/slideLayout" Target="../slideLayouts/slideLayout144.xml"/>
</Relationships>
</file>

<file path=ppt/slideMasters/_rels/slideMaster13.xml.rels><?xml version="1.0" encoding="UTF-8"?>
<Relationships xmlns="http://schemas.openxmlformats.org/package/2006/relationships"><Relationship Id="rId1" Type="http://schemas.openxmlformats.org/officeDocument/2006/relationships/theme" Target="../theme/theme13.xml"/><Relationship Id="rId2" Type="http://schemas.openxmlformats.org/officeDocument/2006/relationships/image" Target="../media/image40.png"/><Relationship Id="rId3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49.xml"/><Relationship Id="rId8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3.xml"/><Relationship Id="rId12" Type="http://schemas.openxmlformats.org/officeDocument/2006/relationships/slideLayout" Target="../slideLayouts/slideLayout154.xml"/><Relationship Id="rId13" Type="http://schemas.openxmlformats.org/officeDocument/2006/relationships/slideLayout" Target="../slideLayouts/slideLayout155.xml"/><Relationship Id="rId14" Type="http://schemas.openxmlformats.org/officeDocument/2006/relationships/slideLayout" Target="../slideLayouts/slideLayout156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slideLayout" Target="../slideLayouts/slideLayout25.xml"/><Relationship Id="rId6" Type="http://schemas.openxmlformats.org/officeDocument/2006/relationships/slideLayout" Target="../slideLayouts/slideLayout26.xml"/><Relationship Id="rId7" Type="http://schemas.openxmlformats.org/officeDocument/2006/relationships/slideLayout" Target="../slideLayouts/slideLayout27.xml"/><Relationship Id="rId8" Type="http://schemas.openxmlformats.org/officeDocument/2006/relationships/slideLayout" Target="../slideLayouts/slideLayout28.xml"/><Relationship Id="rId9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slideLayout" Target="../slideLayouts/slideLayout37.xml"/><Relationship Id="rId6" Type="http://schemas.openxmlformats.org/officeDocument/2006/relationships/slideLayout" Target="../slideLayouts/slideLayout38.xml"/><Relationship Id="rId7" Type="http://schemas.openxmlformats.org/officeDocument/2006/relationships/slideLayout" Target="../slideLayouts/slideLayout39.xml"/><Relationship Id="rId8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3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6.xml"/><Relationship Id="rId8" Type="http://schemas.openxmlformats.org/officeDocument/2006/relationships/slideLayout" Target="../slideLayouts/slideLayout67.xml"/><Relationship Id="rId9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2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3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6.xml"/><Relationship Id="rId6" Type="http://schemas.openxmlformats.org/officeDocument/2006/relationships/slideLayout" Target="../slideLayouts/slideLayout77.xml"/><Relationship Id="rId7" Type="http://schemas.openxmlformats.org/officeDocument/2006/relationships/slideLayout" Target="../slideLayouts/slideLayout78.xml"/><Relationship Id="rId8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4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image" Target="../media/image26.png"/><Relationship Id="rId3" Type="http://schemas.openxmlformats.org/officeDocument/2006/relationships/slideLayout" Target="../slideLayouts/slideLayout85.xml"/><Relationship Id="rId4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7.xml"/><Relationship Id="rId6" Type="http://schemas.openxmlformats.org/officeDocument/2006/relationships/slideLayout" Target="../slideLayouts/slideLayout88.xml"/><Relationship Id="rId7" Type="http://schemas.openxmlformats.org/officeDocument/2006/relationships/slideLayout" Target="../slideLayouts/slideLayout89.xml"/><Relationship Id="rId8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4.xml"/><Relationship Id="rId13" Type="http://schemas.openxmlformats.org/officeDocument/2006/relationships/slideLayout" Target="../slideLayouts/slideLayout95.xml"/><Relationship Id="rId14" Type="http://schemas.openxmlformats.org/officeDocument/2006/relationships/slideLayout" Target="../slideLayouts/slideLayout96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9.xml"/><Relationship Id="rId5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2.xml"/><Relationship Id="rId8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0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76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>
                <a:latin typeface="Times New Roman"/>
              </a:rPr>
              <a:t>Click to edit the title text format</a:t>
            </a:r>
            <a:endParaRPr/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8867160" cy="438588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Times New Roman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Times New Roman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2400">
                <a:latin typeface="Times New Roman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2000">
                <a:latin typeface="Times New Roman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2000">
                <a:latin typeface="Times New Roman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2000">
                <a:latin typeface="Times New Roman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 sz="2000">
                <a:latin typeface="Times New Roman"/>
              </a:rPr>
              <a:t>Seventh Outline Level</a:t>
            </a:r>
            <a:endParaRPr/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03640" y="6888960"/>
            <a:ext cx="2347560" cy="521280"/>
          </a:xfrm>
          <a:prstGeom prst="rect">
            <a:avLst/>
          </a:prstGeom>
        </p:spPr>
        <p:txBody>
          <a:bodyPr lIns="0" rIns="0" tIns="0" bIns="0"/>
          <a:p>
            <a:r>
              <a:rPr lang="en-US" sz="1400">
                <a:latin typeface="Times New Roman"/>
              </a:rPr>
              <a:t>&lt;date/time&gt;</a:t>
            </a:r>
            <a:endParaRPr/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445920" y="6888960"/>
            <a:ext cx="319392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lang="en-US" sz="1400">
                <a:latin typeface="Times New Roman"/>
              </a:rPr>
              <a:t>&lt;footer&gt;</a:t>
            </a:r>
            <a:endParaRPr/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224840" y="6888960"/>
            <a:ext cx="234756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20516A87-BB35-4BCE-9BE8-6F50068583A6}" type="slidenum">
              <a:rPr lang="en-US" sz="1400">
                <a:latin typeface="Times New Roman"/>
              </a:rPr>
              <a:t>&lt;number&gt;</a:t>
            </a:fld>
            <a:endParaRPr/>
          </a:p>
        </p:txBody>
      </p:sp>
      <p:sp>
        <p:nvSpPr>
          <p:cNvPr id="5" name="Line 6"/>
          <p:cNvSpPr/>
          <p:nvPr/>
        </p:nvSpPr>
        <p:spPr>
          <a:xfrm>
            <a:off x="-36000" y="7187760"/>
            <a:ext cx="8686800" cy="0"/>
          </a:xfrm>
          <a:prstGeom prst="line">
            <a:avLst/>
          </a:prstGeom>
          <a:ln w="18360">
            <a:solidFill>
              <a:srgbClr val="000000"/>
            </a:solidFill>
            <a:round/>
          </a:ln>
        </p:spPr>
      </p:sp>
      <p:sp>
        <p:nvSpPr>
          <p:cNvPr id="6" name="Line 7"/>
          <p:cNvSpPr/>
          <p:nvPr/>
        </p:nvSpPr>
        <p:spPr>
          <a:xfrm>
            <a:off x="-45360" y="7286400"/>
            <a:ext cx="8412480" cy="0"/>
          </a:xfrm>
          <a:prstGeom prst="line">
            <a:avLst/>
          </a:prstGeom>
          <a:ln w="18360">
            <a:solidFill>
              <a:srgbClr val="808080"/>
            </a:solidFill>
            <a:round/>
          </a:ln>
        </p:spPr>
      </p:sp>
      <p:sp>
        <p:nvSpPr>
          <p:cNvPr id="7" name="TextShape 8"/>
          <p:cNvSpPr txBox="1"/>
          <p:nvPr/>
        </p:nvSpPr>
        <p:spPr>
          <a:xfrm>
            <a:off x="8884440" y="7237800"/>
            <a:ext cx="1213920" cy="426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r"/>
            <a:fld id="{03523BFD-E057-463A-8005-0C1AEC540F17}" type="slidenum">
              <a:rPr b="1" lang="en-US">
                <a:latin typeface="Times New Roman"/>
              </a:rPr>
              <a:t>&lt;number&gt;</a:t>
            </a:fld>
            <a:endParaRPr/>
          </a:p>
        </p:txBody>
      </p:sp>
      <p:sp>
        <p:nvSpPr>
          <p:cNvPr id="8" name="TextShape 9"/>
          <p:cNvSpPr txBox="1"/>
          <p:nvPr/>
        </p:nvSpPr>
        <p:spPr>
          <a:xfrm>
            <a:off x="-91440" y="7265520"/>
            <a:ext cx="8559360" cy="374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i="1" lang="en-US" sz="2000">
                <a:solidFill>
                  <a:srgbClr val="000000"/>
                </a:solidFill>
                <a:latin typeface="Times New Roman"/>
              </a:rPr>
              <a:t>Christine Nattrass,christine.nattrass@utk.edu, High P</a:t>
            </a:r>
            <a:r>
              <a:rPr i="1" lang="en-US" sz="2000">
                <a:solidFill>
                  <a:srgbClr val="000000"/>
                </a:solidFill>
                <a:latin typeface="Times New Roman"/>
              </a:rPr>
              <a:t>T</a:t>
            </a:r>
            <a:r>
              <a:rPr i="1" lang="en-US" sz="2000">
                <a:solidFill>
                  <a:srgbClr val="000000"/>
                </a:solidFill>
                <a:latin typeface="Times New Roman"/>
              </a:rPr>
              <a:t> at LHC 2013 </a:t>
            </a:r>
            <a:endParaRPr/>
          </a:p>
        </p:txBody>
      </p:sp>
      <p:pic>
        <p:nvPicPr>
          <p:cNvPr id="9" name="" descr=""/>
          <p:cNvPicPr/>
          <p:nvPr/>
        </p:nvPicPr>
        <p:blipFill>
          <a:blip r:embed="rId2"/>
          <a:stretch/>
        </p:blipFill>
        <p:spPr>
          <a:xfrm>
            <a:off x="9604800" y="360"/>
            <a:ext cx="471960" cy="639720"/>
          </a:xfrm>
          <a:prstGeom prst="rect">
            <a:avLst/>
          </a:prstGeom>
          <a:ln>
            <a:noFill/>
          </a:ln>
        </p:spPr>
      </p:pic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10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>
                <a:latin typeface="Times New Roman"/>
              </a:rPr>
              <a:t>Click to edit the title text format</a:t>
            </a:r>
            <a:endParaRPr/>
          </a:p>
        </p:txBody>
      </p:sp>
      <p:sp>
        <p:nvSpPr>
          <p:cNvPr id="394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8867160" cy="438588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2400"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2000"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Seventh Outline Level</a:t>
            </a:r>
            <a:endParaRPr/>
          </a:p>
        </p:txBody>
      </p:sp>
      <p:sp>
        <p:nvSpPr>
          <p:cNvPr id="395" name="PlaceHolder 3"/>
          <p:cNvSpPr>
            <a:spLocks noGrp="1"/>
          </p:cNvSpPr>
          <p:nvPr>
            <p:ph type="dt"/>
          </p:nvPr>
        </p:nvSpPr>
        <p:spPr>
          <a:xfrm>
            <a:off x="503640" y="6888960"/>
            <a:ext cx="2347200" cy="521280"/>
          </a:xfrm>
          <a:prstGeom prst="rect">
            <a:avLst/>
          </a:prstGeom>
        </p:spPr>
        <p:txBody>
          <a:bodyPr lIns="0" rIns="0" tIns="0" bIns="0"/>
          <a:p>
            <a:r>
              <a:rPr lang="en-US" sz="1400">
                <a:latin typeface="Times New Roman"/>
              </a:rPr>
              <a:t>&lt;date/time&gt;</a:t>
            </a:r>
            <a:endParaRPr/>
          </a:p>
        </p:txBody>
      </p:sp>
      <p:sp>
        <p:nvSpPr>
          <p:cNvPr id="396" name="PlaceHolder 4"/>
          <p:cNvSpPr>
            <a:spLocks noGrp="1"/>
          </p:cNvSpPr>
          <p:nvPr>
            <p:ph type="ftr"/>
          </p:nvPr>
        </p:nvSpPr>
        <p:spPr>
          <a:xfrm>
            <a:off x="3445920" y="6888960"/>
            <a:ext cx="319392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lang="en-US" sz="1400">
                <a:latin typeface="Times New Roman"/>
              </a:rPr>
              <a:t>&lt;footer&gt;</a:t>
            </a:r>
            <a:endParaRPr/>
          </a:p>
        </p:txBody>
      </p:sp>
      <p:sp>
        <p:nvSpPr>
          <p:cNvPr id="397" name="PlaceHolder 5"/>
          <p:cNvSpPr>
            <a:spLocks noGrp="1"/>
          </p:cNvSpPr>
          <p:nvPr>
            <p:ph type="sldNum"/>
          </p:nvPr>
        </p:nvSpPr>
        <p:spPr>
          <a:xfrm>
            <a:off x="7224840" y="6888960"/>
            <a:ext cx="234720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07383FE1-9290-4B2E-9399-C2C5033B61B7}" type="slidenum">
              <a:rPr lang="en-US" sz="1400">
                <a:latin typeface="Times New Roman"/>
              </a:rPr>
              <a:t>&lt;number&gt;</a:t>
            </a:fld>
            <a:endParaRPr/>
          </a:p>
        </p:txBody>
      </p:sp>
      <p:sp>
        <p:nvSpPr>
          <p:cNvPr id="398" name="TextShape 6"/>
          <p:cNvSpPr txBox="1"/>
          <p:nvPr/>
        </p:nvSpPr>
        <p:spPr>
          <a:xfrm>
            <a:off x="8884080" y="7237440"/>
            <a:ext cx="1213920" cy="426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r"/>
            <a:fld id="{3037DA6B-8B94-4680-824C-2AB809153A13}" type="slidenum">
              <a:rPr b="1" lang="en-US">
                <a:latin typeface="Times New Roman"/>
              </a:rPr>
              <a:t>&lt;number&gt;</a:t>
            </a:fld>
            <a:endParaRPr/>
          </a:p>
        </p:txBody>
      </p:sp>
      <p:pic>
        <p:nvPicPr>
          <p:cNvPr id="399" name="" descr=""/>
          <p:cNvPicPr/>
          <p:nvPr/>
        </p:nvPicPr>
        <p:blipFill>
          <a:blip r:embed="rId2"/>
          <a:stretch/>
        </p:blipFill>
        <p:spPr>
          <a:xfrm>
            <a:off x="72000" y="6711120"/>
            <a:ext cx="603360" cy="822960"/>
          </a:xfrm>
          <a:prstGeom prst="rect">
            <a:avLst/>
          </a:prstGeom>
          <a:ln>
            <a:noFill/>
          </a:ln>
        </p:spPr>
      </p:pic>
      <p:sp>
        <p:nvSpPr>
          <p:cNvPr id="400" name="TextShape 7"/>
          <p:cNvSpPr txBox="1"/>
          <p:nvPr/>
        </p:nvSpPr>
        <p:spPr>
          <a:xfrm>
            <a:off x="805320" y="7224480"/>
            <a:ext cx="8559360" cy="374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i="1" lang="en-US" sz="2000">
                <a:solidFill>
                  <a:srgbClr val="000000"/>
                </a:solidFill>
                <a:latin typeface="Times New Roman"/>
              </a:rPr>
              <a:t>Christine Nattrass, Epiphany 2016</a:t>
            </a:r>
            <a:endParaRPr/>
          </a:p>
        </p:txBody>
      </p:sp>
      <p:sp>
        <p:nvSpPr>
          <p:cNvPr id="401" name="Line 8"/>
          <p:cNvSpPr/>
          <p:nvPr/>
        </p:nvSpPr>
        <p:spPr>
          <a:xfrm>
            <a:off x="671760" y="7173720"/>
            <a:ext cx="8686800" cy="0"/>
          </a:xfrm>
          <a:prstGeom prst="line">
            <a:avLst/>
          </a:prstGeom>
          <a:ln w="18360">
            <a:solidFill>
              <a:srgbClr val="ff0000"/>
            </a:solidFill>
            <a:round/>
          </a:ln>
        </p:spPr>
      </p:sp>
      <p:sp>
        <p:nvSpPr>
          <p:cNvPr id="402" name="Line 9"/>
          <p:cNvSpPr/>
          <p:nvPr/>
        </p:nvSpPr>
        <p:spPr>
          <a:xfrm>
            <a:off x="662400" y="7236360"/>
            <a:ext cx="8412480" cy="0"/>
          </a:xfrm>
          <a:prstGeom prst="line">
            <a:avLst/>
          </a:prstGeom>
          <a:ln w="18360">
            <a:solidFill>
              <a:srgbClr val="000000"/>
            </a:solidFill>
            <a:round/>
          </a:ln>
        </p:spPr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  <p:sldLayoutId id="2147483777" r:id="rId14"/>
  </p:sldLayoutIdLst>
</p:sldMaster>
</file>

<file path=ppt/slideMasters/slideMaster11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>
                <a:latin typeface="Arial"/>
              </a:rPr>
              <a:t>Click to edit the title text format</a:t>
            </a:r>
            <a:endParaRPr/>
          </a:p>
        </p:txBody>
      </p:sp>
      <p:sp>
        <p:nvSpPr>
          <p:cNvPr id="438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8867160" cy="438588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2400"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2000"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Seventh Outline Level</a:t>
            </a:r>
            <a:endParaRPr/>
          </a:p>
        </p:txBody>
      </p:sp>
      <p:sp>
        <p:nvSpPr>
          <p:cNvPr id="439" name="PlaceHolder 3"/>
          <p:cNvSpPr>
            <a:spLocks noGrp="1"/>
          </p:cNvSpPr>
          <p:nvPr>
            <p:ph type="dt"/>
          </p:nvPr>
        </p:nvSpPr>
        <p:spPr>
          <a:xfrm>
            <a:off x="503640" y="6888960"/>
            <a:ext cx="2347200" cy="521280"/>
          </a:xfrm>
          <a:prstGeom prst="rect">
            <a:avLst/>
          </a:prstGeom>
        </p:spPr>
        <p:txBody>
          <a:bodyPr lIns="0" rIns="0" tIns="0" bIns="0"/>
          <a:p>
            <a:r>
              <a:rPr lang="en-US" sz="1400">
                <a:latin typeface="Times New Roman"/>
              </a:rPr>
              <a:t>&lt;date/time&gt;</a:t>
            </a:r>
            <a:endParaRPr/>
          </a:p>
        </p:txBody>
      </p:sp>
      <p:sp>
        <p:nvSpPr>
          <p:cNvPr id="440" name="PlaceHolder 4"/>
          <p:cNvSpPr>
            <a:spLocks noGrp="1"/>
          </p:cNvSpPr>
          <p:nvPr>
            <p:ph type="ftr"/>
          </p:nvPr>
        </p:nvSpPr>
        <p:spPr>
          <a:xfrm>
            <a:off x="3445920" y="6888960"/>
            <a:ext cx="319392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lang="en-US" sz="1400">
                <a:latin typeface="Times New Roman"/>
              </a:rPr>
              <a:t>&lt;footer&gt;</a:t>
            </a:r>
            <a:endParaRPr/>
          </a:p>
        </p:txBody>
      </p:sp>
      <p:sp>
        <p:nvSpPr>
          <p:cNvPr id="441" name="PlaceHolder 5"/>
          <p:cNvSpPr>
            <a:spLocks noGrp="1"/>
          </p:cNvSpPr>
          <p:nvPr>
            <p:ph type="sldNum"/>
          </p:nvPr>
        </p:nvSpPr>
        <p:spPr>
          <a:xfrm>
            <a:off x="7224840" y="6888960"/>
            <a:ext cx="234720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2EF9E103-E43A-4D82-BCC9-484B385B4E38}" type="slidenum">
              <a:rPr lang="en-US" sz="1400">
                <a:latin typeface="Times New Roman"/>
              </a:rPr>
              <a:t>&lt;number&gt;</a:t>
            </a:fld>
            <a:endParaRPr/>
          </a:p>
        </p:txBody>
      </p:sp>
      <p:sp>
        <p:nvSpPr>
          <p:cNvPr id="442" name="TextShape 6"/>
          <p:cNvSpPr txBox="1"/>
          <p:nvPr/>
        </p:nvSpPr>
        <p:spPr>
          <a:xfrm>
            <a:off x="8884080" y="7237440"/>
            <a:ext cx="1213920" cy="426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r"/>
            <a:fld id="{7762869D-E81F-47D0-A251-152A1642D47C}" type="slidenum">
              <a:rPr b="1" lang="en-US">
                <a:latin typeface="Times New Roman"/>
              </a:rPr>
              <a:t>&lt;number&gt;</a:t>
            </a:fld>
            <a:endParaRPr/>
          </a:p>
        </p:txBody>
      </p:sp>
      <p:pic>
        <p:nvPicPr>
          <p:cNvPr id="443" name="" descr=""/>
          <p:cNvPicPr/>
          <p:nvPr/>
        </p:nvPicPr>
        <p:blipFill>
          <a:blip r:embed="rId2"/>
          <a:stretch/>
        </p:blipFill>
        <p:spPr>
          <a:xfrm>
            <a:off x="72000" y="6711120"/>
            <a:ext cx="603360" cy="822960"/>
          </a:xfrm>
          <a:prstGeom prst="rect">
            <a:avLst/>
          </a:prstGeom>
          <a:ln>
            <a:noFill/>
          </a:ln>
        </p:spPr>
      </p:pic>
      <p:sp>
        <p:nvSpPr>
          <p:cNvPr id="444" name="TextShape 7"/>
          <p:cNvSpPr txBox="1"/>
          <p:nvPr/>
        </p:nvSpPr>
        <p:spPr>
          <a:xfrm>
            <a:off x="805320" y="7224480"/>
            <a:ext cx="8559360" cy="374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i="1" lang="en-US" sz="2000">
                <a:solidFill>
                  <a:srgbClr val="000000"/>
                </a:solidFill>
                <a:latin typeface="Times New Roman"/>
              </a:rPr>
              <a:t>Christine Nattrass, Epiphany 2016</a:t>
            </a:r>
            <a:endParaRPr/>
          </a:p>
        </p:txBody>
      </p:sp>
      <p:sp>
        <p:nvSpPr>
          <p:cNvPr id="445" name="Line 8"/>
          <p:cNvSpPr/>
          <p:nvPr/>
        </p:nvSpPr>
        <p:spPr>
          <a:xfrm>
            <a:off x="671760" y="7173720"/>
            <a:ext cx="8686800" cy="0"/>
          </a:xfrm>
          <a:prstGeom prst="line">
            <a:avLst/>
          </a:prstGeom>
          <a:ln w="18360">
            <a:solidFill>
              <a:srgbClr val="ff0000"/>
            </a:solidFill>
            <a:round/>
          </a:ln>
        </p:spPr>
      </p:sp>
      <p:sp>
        <p:nvSpPr>
          <p:cNvPr id="446" name="Line 9"/>
          <p:cNvSpPr/>
          <p:nvPr/>
        </p:nvSpPr>
        <p:spPr>
          <a:xfrm>
            <a:off x="662400" y="7236360"/>
            <a:ext cx="8412480" cy="0"/>
          </a:xfrm>
          <a:prstGeom prst="line">
            <a:avLst/>
          </a:prstGeom>
          <a:ln w="18360">
            <a:solidFill>
              <a:srgbClr val="000000"/>
            </a:solidFill>
            <a:round/>
          </a:ln>
        </p:spPr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789" r:id="rId13"/>
    <p:sldLayoutId id="2147483790" r:id="rId14"/>
  </p:sldLayoutIdLst>
</p:sldMaster>
</file>

<file path=ppt/slideMasters/slideMaster12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>
                <a:latin typeface="Arial"/>
              </a:rPr>
              <a:t>Click to edit the title text format</a:t>
            </a:r>
            <a:endParaRPr/>
          </a:p>
        </p:txBody>
      </p:sp>
      <p:sp>
        <p:nvSpPr>
          <p:cNvPr id="482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8867160" cy="438588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2400"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2000"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Seventh Outline Level</a:t>
            </a:r>
            <a:endParaRPr/>
          </a:p>
        </p:txBody>
      </p:sp>
      <p:sp>
        <p:nvSpPr>
          <p:cNvPr id="483" name="PlaceHolder 3"/>
          <p:cNvSpPr>
            <a:spLocks noGrp="1"/>
          </p:cNvSpPr>
          <p:nvPr>
            <p:ph type="dt"/>
          </p:nvPr>
        </p:nvSpPr>
        <p:spPr>
          <a:xfrm>
            <a:off x="503640" y="6888960"/>
            <a:ext cx="2347200" cy="521280"/>
          </a:xfrm>
          <a:prstGeom prst="rect">
            <a:avLst/>
          </a:prstGeom>
        </p:spPr>
        <p:txBody>
          <a:bodyPr lIns="0" rIns="0" tIns="0" bIns="0"/>
          <a:p>
            <a:r>
              <a:rPr lang="en-US" sz="1400">
                <a:latin typeface="Times New Roman"/>
              </a:rPr>
              <a:t>&lt;date/time&gt;</a:t>
            </a:r>
            <a:endParaRPr/>
          </a:p>
        </p:txBody>
      </p:sp>
      <p:sp>
        <p:nvSpPr>
          <p:cNvPr id="484" name="PlaceHolder 4"/>
          <p:cNvSpPr>
            <a:spLocks noGrp="1"/>
          </p:cNvSpPr>
          <p:nvPr>
            <p:ph type="ftr"/>
          </p:nvPr>
        </p:nvSpPr>
        <p:spPr>
          <a:xfrm>
            <a:off x="3445920" y="6888960"/>
            <a:ext cx="319392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lang="en-US" sz="1400">
                <a:latin typeface="Times New Roman"/>
              </a:rPr>
              <a:t>&lt;footer&gt;</a:t>
            </a:r>
            <a:endParaRPr/>
          </a:p>
        </p:txBody>
      </p:sp>
      <p:sp>
        <p:nvSpPr>
          <p:cNvPr id="485" name="PlaceHolder 5"/>
          <p:cNvSpPr>
            <a:spLocks noGrp="1"/>
          </p:cNvSpPr>
          <p:nvPr>
            <p:ph type="sldNum"/>
          </p:nvPr>
        </p:nvSpPr>
        <p:spPr>
          <a:xfrm>
            <a:off x="7224840" y="6888960"/>
            <a:ext cx="234720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38170C77-0DCC-47CB-9526-F6BFDA5B282F}" type="slidenum">
              <a:rPr lang="en-US" sz="1400">
                <a:latin typeface="Times New Roman"/>
              </a:rPr>
              <a:t>&lt;number&gt;</a:t>
            </a:fld>
            <a:endParaRPr/>
          </a:p>
        </p:txBody>
      </p:sp>
      <p:sp>
        <p:nvSpPr>
          <p:cNvPr id="486" name="TextShape 6"/>
          <p:cNvSpPr txBox="1"/>
          <p:nvPr/>
        </p:nvSpPr>
        <p:spPr>
          <a:xfrm>
            <a:off x="8884080" y="7237440"/>
            <a:ext cx="1213920" cy="426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r"/>
            <a:fld id="{48BB6EAB-399E-4F03-9411-64EE9B0ADEF3}" type="slidenum">
              <a:rPr b="1" lang="en-US">
                <a:latin typeface="Times New Roman"/>
              </a:rPr>
              <a:t>&lt;number&gt;</a:t>
            </a:fld>
            <a:endParaRPr/>
          </a:p>
        </p:txBody>
      </p:sp>
      <p:pic>
        <p:nvPicPr>
          <p:cNvPr id="487" name="" descr=""/>
          <p:cNvPicPr/>
          <p:nvPr/>
        </p:nvPicPr>
        <p:blipFill>
          <a:blip r:embed="rId2"/>
          <a:stretch/>
        </p:blipFill>
        <p:spPr>
          <a:xfrm>
            <a:off x="72000" y="6711120"/>
            <a:ext cx="603360" cy="822960"/>
          </a:xfrm>
          <a:prstGeom prst="rect">
            <a:avLst/>
          </a:prstGeom>
          <a:ln>
            <a:noFill/>
          </a:ln>
        </p:spPr>
      </p:pic>
      <p:sp>
        <p:nvSpPr>
          <p:cNvPr id="488" name="TextShape 7"/>
          <p:cNvSpPr txBox="1"/>
          <p:nvPr/>
        </p:nvSpPr>
        <p:spPr>
          <a:xfrm>
            <a:off x="805320" y="7224480"/>
            <a:ext cx="8559360" cy="374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i="1" lang="en-US" sz="2000">
                <a:solidFill>
                  <a:srgbClr val="000000"/>
                </a:solidFill>
                <a:latin typeface="Times New Roman"/>
              </a:rPr>
              <a:t>Christine Nattrass, Epiphany 2016</a:t>
            </a:r>
            <a:endParaRPr/>
          </a:p>
        </p:txBody>
      </p:sp>
      <p:sp>
        <p:nvSpPr>
          <p:cNvPr id="489" name="Line 8"/>
          <p:cNvSpPr/>
          <p:nvPr/>
        </p:nvSpPr>
        <p:spPr>
          <a:xfrm>
            <a:off x="671760" y="7173720"/>
            <a:ext cx="8686800" cy="0"/>
          </a:xfrm>
          <a:prstGeom prst="line">
            <a:avLst/>
          </a:prstGeom>
          <a:ln w="18360">
            <a:solidFill>
              <a:srgbClr val="ff0000"/>
            </a:solidFill>
            <a:round/>
          </a:ln>
        </p:spPr>
      </p:sp>
      <p:sp>
        <p:nvSpPr>
          <p:cNvPr id="490" name="Line 9"/>
          <p:cNvSpPr/>
          <p:nvPr/>
        </p:nvSpPr>
        <p:spPr>
          <a:xfrm>
            <a:off x="662400" y="7236360"/>
            <a:ext cx="8412480" cy="0"/>
          </a:xfrm>
          <a:prstGeom prst="line">
            <a:avLst/>
          </a:prstGeom>
          <a:ln w="18360">
            <a:solidFill>
              <a:srgbClr val="000000"/>
            </a:solidFill>
            <a:round/>
          </a:ln>
        </p:spPr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  <p:sldLayoutId id="2147483802" r:id="rId13"/>
    <p:sldLayoutId id="2147483803" r:id="rId14"/>
  </p:sldLayoutIdLst>
</p:sldMaster>
</file>

<file path=ppt/slideMasters/slideMaster13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>
                <a:latin typeface="Arial"/>
              </a:rPr>
              <a:t>Click to edit the title text format</a:t>
            </a:r>
            <a:endParaRPr/>
          </a:p>
        </p:txBody>
      </p:sp>
      <p:sp>
        <p:nvSpPr>
          <p:cNvPr id="526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8867160" cy="438588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2400"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2000"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Seventh Outline Level</a:t>
            </a:r>
            <a:endParaRPr/>
          </a:p>
        </p:txBody>
      </p:sp>
      <p:sp>
        <p:nvSpPr>
          <p:cNvPr id="527" name="PlaceHolder 3"/>
          <p:cNvSpPr>
            <a:spLocks noGrp="1"/>
          </p:cNvSpPr>
          <p:nvPr>
            <p:ph type="dt"/>
          </p:nvPr>
        </p:nvSpPr>
        <p:spPr>
          <a:xfrm>
            <a:off x="503640" y="6888960"/>
            <a:ext cx="2347200" cy="521280"/>
          </a:xfrm>
          <a:prstGeom prst="rect">
            <a:avLst/>
          </a:prstGeom>
        </p:spPr>
        <p:txBody>
          <a:bodyPr lIns="0" rIns="0" tIns="0" bIns="0"/>
          <a:p>
            <a:r>
              <a:rPr lang="en-US" sz="1400">
                <a:latin typeface="Times New Roman"/>
              </a:rPr>
              <a:t>&lt;date/time&gt;</a:t>
            </a:r>
            <a:endParaRPr/>
          </a:p>
        </p:txBody>
      </p:sp>
      <p:sp>
        <p:nvSpPr>
          <p:cNvPr id="528" name="PlaceHolder 4"/>
          <p:cNvSpPr>
            <a:spLocks noGrp="1"/>
          </p:cNvSpPr>
          <p:nvPr>
            <p:ph type="ftr"/>
          </p:nvPr>
        </p:nvSpPr>
        <p:spPr>
          <a:xfrm>
            <a:off x="3445920" y="6888960"/>
            <a:ext cx="319392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lang="en-US" sz="1400">
                <a:latin typeface="Times New Roman"/>
              </a:rPr>
              <a:t>&lt;footer&gt;</a:t>
            </a:r>
            <a:endParaRPr/>
          </a:p>
        </p:txBody>
      </p:sp>
      <p:sp>
        <p:nvSpPr>
          <p:cNvPr id="529" name="PlaceHolder 5"/>
          <p:cNvSpPr>
            <a:spLocks noGrp="1"/>
          </p:cNvSpPr>
          <p:nvPr>
            <p:ph type="sldNum"/>
          </p:nvPr>
        </p:nvSpPr>
        <p:spPr>
          <a:xfrm>
            <a:off x="7224840" y="6888960"/>
            <a:ext cx="234720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32EC1151-AD97-46CB-A143-35088C83AB0B}" type="slidenum">
              <a:rPr lang="en-US" sz="1400">
                <a:latin typeface="Times New Roman"/>
              </a:rPr>
              <a:t>&lt;number&gt;</a:t>
            </a:fld>
            <a:endParaRPr/>
          </a:p>
        </p:txBody>
      </p:sp>
      <p:sp>
        <p:nvSpPr>
          <p:cNvPr id="530" name="TextShape 6"/>
          <p:cNvSpPr txBox="1"/>
          <p:nvPr/>
        </p:nvSpPr>
        <p:spPr>
          <a:xfrm>
            <a:off x="8884080" y="7237440"/>
            <a:ext cx="1213920" cy="426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r"/>
            <a:fld id="{52030AE1-31E2-4D09-A6BB-042A0955CFB5}" type="slidenum">
              <a:rPr b="1" lang="en-US">
                <a:latin typeface="Times New Roman"/>
              </a:rPr>
              <a:t>&lt;number&gt;</a:t>
            </a:fld>
            <a:endParaRPr/>
          </a:p>
        </p:txBody>
      </p:sp>
      <p:pic>
        <p:nvPicPr>
          <p:cNvPr id="531" name="" descr=""/>
          <p:cNvPicPr/>
          <p:nvPr/>
        </p:nvPicPr>
        <p:blipFill>
          <a:blip r:embed="rId2"/>
          <a:stretch/>
        </p:blipFill>
        <p:spPr>
          <a:xfrm>
            <a:off x="72000" y="6711120"/>
            <a:ext cx="603360" cy="822960"/>
          </a:xfrm>
          <a:prstGeom prst="rect">
            <a:avLst/>
          </a:prstGeom>
          <a:ln>
            <a:noFill/>
          </a:ln>
        </p:spPr>
      </p:pic>
      <p:sp>
        <p:nvSpPr>
          <p:cNvPr id="532" name="TextShape 7"/>
          <p:cNvSpPr txBox="1"/>
          <p:nvPr/>
        </p:nvSpPr>
        <p:spPr>
          <a:xfrm>
            <a:off x="805320" y="7224480"/>
            <a:ext cx="8559360" cy="374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i="1" lang="en-US" sz="2000">
                <a:solidFill>
                  <a:srgbClr val="000000"/>
                </a:solidFill>
                <a:latin typeface="Times New Roman"/>
              </a:rPr>
              <a:t>Christine Nattrass, Epiphany 2016</a:t>
            </a:r>
            <a:endParaRPr/>
          </a:p>
        </p:txBody>
      </p:sp>
      <p:sp>
        <p:nvSpPr>
          <p:cNvPr id="533" name="Line 8"/>
          <p:cNvSpPr/>
          <p:nvPr/>
        </p:nvSpPr>
        <p:spPr>
          <a:xfrm>
            <a:off x="671760" y="7173720"/>
            <a:ext cx="8686800" cy="0"/>
          </a:xfrm>
          <a:prstGeom prst="line">
            <a:avLst/>
          </a:prstGeom>
          <a:ln w="18360">
            <a:solidFill>
              <a:srgbClr val="ff0000"/>
            </a:solidFill>
            <a:round/>
          </a:ln>
        </p:spPr>
      </p:sp>
      <p:sp>
        <p:nvSpPr>
          <p:cNvPr id="534" name="Line 9"/>
          <p:cNvSpPr/>
          <p:nvPr/>
        </p:nvSpPr>
        <p:spPr>
          <a:xfrm>
            <a:off x="662400" y="7236360"/>
            <a:ext cx="8412480" cy="0"/>
          </a:xfrm>
          <a:prstGeom prst="line">
            <a:avLst/>
          </a:prstGeom>
          <a:ln w="18360">
            <a:solidFill>
              <a:srgbClr val="000000"/>
            </a:solidFill>
            <a:round/>
          </a:ln>
        </p:spPr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  <p:sldLayoutId id="2147483815" r:id="rId13"/>
    <p:sldLayoutId id="2147483816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>
                <a:latin typeface="Times New Roman"/>
              </a:rPr>
              <a:t>Click to edit the title text format</a:t>
            </a:r>
            <a:endParaRPr/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8867160" cy="438588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Times New Roman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Times New Roman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2400">
                <a:latin typeface="Times New Roman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2000">
                <a:latin typeface="Times New Roman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2000">
                <a:latin typeface="Times New Roman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2000">
                <a:latin typeface="Times New Roman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 sz="2000">
                <a:latin typeface="Times New Roman"/>
              </a:rPr>
              <a:t>Seventh Outline Level</a:t>
            </a:r>
            <a:endParaRPr/>
          </a:p>
        </p:txBody>
      </p:sp>
      <p:sp>
        <p:nvSpPr>
          <p:cNvPr id="46" name="PlaceHolder 3"/>
          <p:cNvSpPr>
            <a:spLocks noGrp="1"/>
          </p:cNvSpPr>
          <p:nvPr>
            <p:ph type="dt"/>
          </p:nvPr>
        </p:nvSpPr>
        <p:spPr>
          <a:xfrm>
            <a:off x="503640" y="6888960"/>
            <a:ext cx="2347200" cy="521280"/>
          </a:xfrm>
          <a:prstGeom prst="rect">
            <a:avLst/>
          </a:prstGeom>
        </p:spPr>
        <p:txBody>
          <a:bodyPr lIns="0" rIns="0" tIns="0" bIns="0"/>
          <a:p>
            <a:r>
              <a:rPr lang="en-US" sz="1400">
                <a:latin typeface="Times New Roman"/>
              </a:rPr>
              <a:t>&lt;date/time&gt;</a:t>
            </a:r>
            <a:endParaRPr/>
          </a:p>
        </p:txBody>
      </p:sp>
      <p:sp>
        <p:nvSpPr>
          <p:cNvPr id="47" name="PlaceHolder 4"/>
          <p:cNvSpPr>
            <a:spLocks noGrp="1"/>
          </p:cNvSpPr>
          <p:nvPr>
            <p:ph type="ftr"/>
          </p:nvPr>
        </p:nvSpPr>
        <p:spPr>
          <a:xfrm>
            <a:off x="3445920" y="6888960"/>
            <a:ext cx="319392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lang="en-US" sz="1400">
                <a:latin typeface="Times New Roman"/>
              </a:rPr>
              <a:t>&lt;footer&gt;</a:t>
            </a:r>
            <a:endParaRPr/>
          </a:p>
        </p:txBody>
      </p:sp>
      <p:sp>
        <p:nvSpPr>
          <p:cNvPr id="48" name="PlaceHolder 5"/>
          <p:cNvSpPr>
            <a:spLocks noGrp="1"/>
          </p:cNvSpPr>
          <p:nvPr>
            <p:ph type="sldNum"/>
          </p:nvPr>
        </p:nvSpPr>
        <p:spPr>
          <a:xfrm>
            <a:off x="7224840" y="6888960"/>
            <a:ext cx="234720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16931626-BAFD-4F86-AD3C-793C8448671F}" type="slidenum">
              <a:rPr lang="en-US" sz="1400">
                <a:latin typeface="Times New Roman"/>
              </a:rPr>
              <a:t>&lt;number&gt;</a:t>
            </a:fld>
            <a:endParaRPr/>
          </a:p>
        </p:txBody>
      </p:sp>
      <p:sp>
        <p:nvSpPr>
          <p:cNvPr id="49" name="TextShape 6"/>
          <p:cNvSpPr txBox="1"/>
          <p:nvPr/>
        </p:nvSpPr>
        <p:spPr>
          <a:xfrm>
            <a:off x="8884080" y="7237440"/>
            <a:ext cx="1213920" cy="426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r"/>
            <a:fld id="{DAFED692-115C-4B64-ABA2-233FBDB1E2ED}" type="slidenum">
              <a:rPr b="1" lang="en-US">
                <a:latin typeface="Times New Roman"/>
              </a:rPr>
              <a:t>&lt;number&gt;</a:t>
            </a:fld>
            <a:endParaRPr/>
          </a:p>
        </p:txBody>
      </p:sp>
      <p:pic>
        <p:nvPicPr>
          <p:cNvPr id="50" name="" descr=""/>
          <p:cNvPicPr/>
          <p:nvPr/>
        </p:nvPicPr>
        <p:blipFill>
          <a:blip r:embed="rId2"/>
          <a:stretch/>
        </p:blipFill>
        <p:spPr>
          <a:xfrm>
            <a:off x="72000" y="6711120"/>
            <a:ext cx="603360" cy="822960"/>
          </a:xfrm>
          <a:prstGeom prst="rect">
            <a:avLst/>
          </a:prstGeom>
          <a:ln>
            <a:noFill/>
          </a:ln>
        </p:spPr>
      </p:pic>
      <p:sp>
        <p:nvSpPr>
          <p:cNvPr id="51" name="TextShape 7"/>
          <p:cNvSpPr txBox="1"/>
          <p:nvPr/>
        </p:nvSpPr>
        <p:spPr>
          <a:xfrm>
            <a:off x="805320" y="7224480"/>
            <a:ext cx="8559360" cy="374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i="1" lang="en-US" sz="2000">
                <a:solidFill>
                  <a:srgbClr val="000000"/>
                </a:solidFill>
                <a:latin typeface="Times New Roman"/>
              </a:rPr>
              <a:t>Christine Nattrass, Epiphany 2016</a:t>
            </a:r>
            <a:endParaRPr/>
          </a:p>
        </p:txBody>
      </p:sp>
      <p:sp>
        <p:nvSpPr>
          <p:cNvPr id="52" name="Line 8"/>
          <p:cNvSpPr/>
          <p:nvPr/>
        </p:nvSpPr>
        <p:spPr>
          <a:xfrm>
            <a:off x="671760" y="7173720"/>
            <a:ext cx="8686800" cy="0"/>
          </a:xfrm>
          <a:prstGeom prst="line">
            <a:avLst/>
          </a:prstGeom>
          <a:ln w="18360">
            <a:solidFill>
              <a:srgbClr val="ff0000"/>
            </a:solidFill>
            <a:round/>
          </a:ln>
        </p:spPr>
      </p:sp>
      <p:sp>
        <p:nvSpPr>
          <p:cNvPr id="53" name="Line 9"/>
          <p:cNvSpPr/>
          <p:nvPr/>
        </p:nvSpPr>
        <p:spPr>
          <a:xfrm>
            <a:off x="662400" y="7236360"/>
            <a:ext cx="8412480" cy="0"/>
          </a:xfrm>
          <a:prstGeom prst="line">
            <a:avLst/>
          </a:prstGeom>
          <a:ln w="18360">
            <a:solidFill>
              <a:srgbClr val="000000"/>
            </a:solidFill>
            <a:round/>
          </a:ln>
        </p:spPr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>
                <a:latin typeface="Times New Roman"/>
              </a:rPr>
              <a:t>Click to edit the title text format</a:t>
            </a:r>
            <a:endParaRPr/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9068400" cy="438552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Times New Roman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Times New Roman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2400">
                <a:latin typeface="Times New Roman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2000">
                <a:latin typeface="Times New Roman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2000">
                <a:latin typeface="Times New Roman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2000">
                <a:latin typeface="Times New Roman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 sz="2000">
                <a:latin typeface="Times New Roman"/>
              </a:rPr>
              <a:t>Seventh Outline Level</a:t>
            </a:r>
            <a:endParaRPr/>
          </a:p>
        </p:txBody>
      </p:sp>
      <p:sp>
        <p:nvSpPr>
          <p:cNvPr id="90" name="PlaceHolder 3"/>
          <p:cNvSpPr>
            <a:spLocks noGrp="1"/>
          </p:cNvSpPr>
          <p:nvPr>
            <p:ph type="dt"/>
          </p:nvPr>
        </p:nvSpPr>
        <p:spPr>
          <a:xfrm>
            <a:off x="503640" y="6888960"/>
            <a:ext cx="2347200" cy="521280"/>
          </a:xfrm>
          <a:prstGeom prst="rect">
            <a:avLst/>
          </a:prstGeom>
        </p:spPr>
        <p:txBody>
          <a:bodyPr lIns="0" rIns="0" tIns="0" bIns="0"/>
          <a:p>
            <a:r>
              <a:rPr lang="en-US" sz="1400">
                <a:latin typeface="Times New Roman"/>
              </a:rPr>
              <a:t>&lt;date/time&gt;</a:t>
            </a:r>
            <a:endParaRPr/>
          </a:p>
        </p:txBody>
      </p:sp>
      <p:sp>
        <p:nvSpPr>
          <p:cNvPr id="91" name="PlaceHolder 4"/>
          <p:cNvSpPr>
            <a:spLocks noGrp="1"/>
          </p:cNvSpPr>
          <p:nvPr>
            <p:ph type="ftr"/>
          </p:nvPr>
        </p:nvSpPr>
        <p:spPr>
          <a:xfrm>
            <a:off x="3445920" y="6888960"/>
            <a:ext cx="319392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lang="en-US" sz="1400">
                <a:latin typeface="Times New Roman"/>
              </a:rPr>
              <a:t>&lt;footer&gt;</a:t>
            </a:r>
            <a:endParaRPr/>
          </a:p>
        </p:txBody>
      </p:sp>
      <p:pic>
        <p:nvPicPr>
          <p:cNvPr id="92" name="" descr=""/>
          <p:cNvPicPr/>
          <p:nvPr/>
        </p:nvPicPr>
        <p:blipFill>
          <a:blip r:embed="rId2"/>
          <a:stretch/>
        </p:blipFill>
        <p:spPr>
          <a:xfrm>
            <a:off x="9035280" y="96840"/>
            <a:ext cx="447840" cy="909000"/>
          </a:xfrm>
          <a:prstGeom prst="rect">
            <a:avLst/>
          </a:prstGeom>
          <a:ln>
            <a:noFill/>
          </a:ln>
        </p:spPr>
      </p:pic>
      <p:pic>
        <p:nvPicPr>
          <p:cNvPr id="93" name="" descr=""/>
          <p:cNvPicPr/>
          <p:nvPr/>
        </p:nvPicPr>
        <p:blipFill>
          <a:blip r:embed="rId3"/>
          <a:stretch/>
        </p:blipFill>
        <p:spPr>
          <a:xfrm>
            <a:off x="9593280" y="91440"/>
            <a:ext cx="447840" cy="909000"/>
          </a:xfrm>
          <a:prstGeom prst="rect">
            <a:avLst/>
          </a:prstGeom>
          <a:ln>
            <a:noFill/>
          </a:ln>
        </p:spPr>
      </p:pic>
      <p:sp>
        <p:nvSpPr>
          <p:cNvPr id="94" name="TextShape 5"/>
          <p:cNvSpPr txBox="1"/>
          <p:nvPr/>
        </p:nvSpPr>
        <p:spPr>
          <a:xfrm>
            <a:off x="503280" y="6888960"/>
            <a:ext cx="2347200" cy="5212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r>
              <a:rPr lang="en-US" sz="1400">
                <a:latin typeface="Times New Roman"/>
              </a:rPr>
              <a:t>&lt;date/time&gt;</a:t>
            </a:r>
            <a:endParaRPr/>
          </a:p>
        </p:txBody>
      </p:sp>
      <p:sp>
        <p:nvSpPr>
          <p:cNvPr id="95" name="TextShape 6"/>
          <p:cNvSpPr txBox="1"/>
          <p:nvPr/>
        </p:nvSpPr>
        <p:spPr>
          <a:xfrm>
            <a:off x="3445560" y="6888960"/>
            <a:ext cx="3193920" cy="5212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algn="ctr"/>
            <a:r>
              <a:rPr lang="en-US" sz="1400">
                <a:latin typeface="Times New Roman"/>
              </a:rPr>
              <a:t>&lt;footer&gt;</a:t>
            </a:r>
            <a:endParaRPr/>
          </a:p>
        </p:txBody>
      </p:sp>
      <p:sp>
        <p:nvSpPr>
          <p:cNvPr id="96" name="TextShape 7"/>
          <p:cNvSpPr txBox="1"/>
          <p:nvPr/>
        </p:nvSpPr>
        <p:spPr>
          <a:xfrm>
            <a:off x="8883720" y="7237440"/>
            <a:ext cx="1213920" cy="426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r"/>
            <a:fld id="{56F4D347-BBDE-4DE7-81AD-9C22F5029FEB}" type="slidenum">
              <a:rPr b="1" lang="en-US">
                <a:latin typeface="Times New Roman"/>
              </a:rPr>
              <a:t>&lt;number&gt;</a:t>
            </a:fld>
            <a:endParaRPr/>
          </a:p>
        </p:txBody>
      </p:sp>
      <p:pic>
        <p:nvPicPr>
          <p:cNvPr id="97" name="" descr=""/>
          <p:cNvPicPr/>
          <p:nvPr/>
        </p:nvPicPr>
        <p:blipFill>
          <a:blip r:embed="rId4"/>
          <a:stretch/>
        </p:blipFill>
        <p:spPr>
          <a:xfrm>
            <a:off x="71640" y="6711120"/>
            <a:ext cx="603360" cy="822960"/>
          </a:xfrm>
          <a:prstGeom prst="rect">
            <a:avLst/>
          </a:prstGeom>
          <a:ln>
            <a:noFill/>
          </a:ln>
        </p:spPr>
      </p:pic>
      <p:sp>
        <p:nvSpPr>
          <p:cNvPr id="98" name="TextShape 8"/>
          <p:cNvSpPr txBox="1"/>
          <p:nvPr/>
        </p:nvSpPr>
        <p:spPr>
          <a:xfrm>
            <a:off x="805320" y="7224480"/>
            <a:ext cx="8559360" cy="374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i="1" lang="en-US" sz="2000">
                <a:solidFill>
                  <a:srgbClr val="000000"/>
                </a:solidFill>
                <a:latin typeface="Times New Roman"/>
              </a:rPr>
              <a:t>Christine Nattrass, Epiphany 2016</a:t>
            </a:r>
            <a:endParaRPr/>
          </a:p>
        </p:txBody>
      </p:sp>
      <p:sp>
        <p:nvSpPr>
          <p:cNvPr id="99" name="Line 9"/>
          <p:cNvSpPr/>
          <p:nvPr/>
        </p:nvSpPr>
        <p:spPr>
          <a:xfrm>
            <a:off x="671760" y="7173720"/>
            <a:ext cx="8686800" cy="0"/>
          </a:xfrm>
          <a:prstGeom prst="line">
            <a:avLst/>
          </a:prstGeom>
          <a:ln w="18360">
            <a:solidFill>
              <a:srgbClr val="ff0000"/>
            </a:solidFill>
            <a:round/>
          </a:ln>
        </p:spPr>
      </p:sp>
      <p:sp>
        <p:nvSpPr>
          <p:cNvPr id="100" name="Line 10"/>
          <p:cNvSpPr/>
          <p:nvPr/>
        </p:nvSpPr>
        <p:spPr>
          <a:xfrm>
            <a:off x="662400" y="7236360"/>
            <a:ext cx="8412480" cy="0"/>
          </a:xfrm>
          <a:prstGeom prst="line">
            <a:avLst/>
          </a:prstGeom>
          <a:ln w="18360">
            <a:solidFill>
              <a:srgbClr val="000000"/>
            </a:solidFill>
            <a:round/>
          </a:ln>
        </p:spPr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>
                <a:latin typeface="Times New Roman"/>
              </a:rPr>
              <a:t>Click to edit the title text format</a:t>
            </a:r>
            <a:endParaRPr/>
          </a:p>
        </p:txBody>
      </p:sp>
      <p:sp>
        <p:nvSpPr>
          <p:cNvPr id="136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9068400" cy="438552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Times New Roman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Times New Roman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2400">
                <a:latin typeface="Times New Roman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2000">
                <a:latin typeface="Times New Roman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2000">
                <a:latin typeface="Times New Roman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2000">
                <a:latin typeface="Times New Roman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 sz="2000">
                <a:latin typeface="Times New Roman"/>
              </a:rPr>
              <a:t>Seventh Outline Level</a:t>
            </a:r>
            <a:endParaRPr/>
          </a:p>
        </p:txBody>
      </p:sp>
      <p:sp>
        <p:nvSpPr>
          <p:cNvPr id="137" name="PlaceHolder 3"/>
          <p:cNvSpPr>
            <a:spLocks noGrp="1"/>
          </p:cNvSpPr>
          <p:nvPr>
            <p:ph type="dt"/>
          </p:nvPr>
        </p:nvSpPr>
        <p:spPr>
          <a:xfrm>
            <a:off x="503640" y="6888960"/>
            <a:ext cx="2347200" cy="521280"/>
          </a:xfrm>
          <a:prstGeom prst="rect">
            <a:avLst/>
          </a:prstGeom>
        </p:spPr>
        <p:txBody>
          <a:bodyPr lIns="0" rIns="0" tIns="0" bIns="0"/>
          <a:p>
            <a:r>
              <a:rPr lang="en-US" sz="1400">
                <a:latin typeface="Times New Roman"/>
              </a:rPr>
              <a:t>&lt;date/time&gt;</a:t>
            </a:r>
            <a:endParaRPr/>
          </a:p>
        </p:txBody>
      </p:sp>
      <p:sp>
        <p:nvSpPr>
          <p:cNvPr id="138" name="PlaceHolder 4"/>
          <p:cNvSpPr>
            <a:spLocks noGrp="1"/>
          </p:cNvSpPr>
          <p:nvPr>
            <p:ph type="ftr"/>
          </p:nvPr>
        </p:nvSpPr>
        <p:spPr>
          <a:xfrm>
            <a:off x="3445920" y="6888960"/>
            <a:ext cx="319392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lang="en-US" sz="1400">
                <a:latin typeface="Times New Roman"/>
              </a:rPr>
              <a:t>&lt;footer&gt;</a:t>
            </a:r>
            <a:endParaRPr/>
          </a:p>
        </p:txBody>
      </p:sp>
      <p:sp>
        <p:nvSpPr>
          <p:cNvPr id="139" name="PlaceHolder 5"/>
          <p:cNvSpPr>
            <a:spLocks noGrp="1"/>
          </p:cNvSpPr>
          <p:nvPr>
            <p:ph type="sldNum"/>
          </p:nvPr>
        </p:nvSpPr>
        <p:spPr>
          <a:xfrm>
            <a:off x="7224840" y="6888960"/>
            <a:ext cx="234720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7F1A7974-66BA-46B8-BE6B-42736F23F496}" type="slidenum">
              <a:rPr lang="en-US" sz="1400">
                <a:latin typeface="Times New Roman"/>
              </a:rPr>
              <a:t>&lt;number&gt;</a:t>
            </a:fld>
            <a:endParaRPr/>
          </a:p>
        </p:txBody>
      </p:sp>
      <p:pic>
        <p:nvPicPr>
          <p:cNvPr id="140" name="" descr=""/>
          <p:cNvPicPr/>
          <p:nvPr/>
        </p:nvPicPr>
        <p:blipFill>
          <a:blip r:embed="rId2"/>
          <a:stretch/>
        </p:blipFill>
        <p:spPr>
          <a:xfrm>
            <a:off x="9096480" y="-558000"/>
            <a:ext cx="901440" cy="1828800"/>
          </a:xfrm>
          <a:prstGeom prst="rect">
            <a:avLst/>
          </a:prstGeom>
          <a:ln>
            <a:noFill/>
          </a:ln>
        </p:spPr>
      </p:pic>
      <p:pic>
        <p:nvPicPr>
          <p:cNvPr id="141" name="" descr=""/>
          <p:cNvPicPr/>
          <p:nvPr/>
        </p:nvPicPr>
        <p:blipFill>
          <a:blip r:embed="rId3"/>
          <a:stretch/>
        </p:blipFill>
        <p:spPr>
          <a:xfrm>
            <a:off x="8498160" y="-558000"/>
            <a:ext cx="901440" cy="1828800"/>
          </a:xfrm>
          <a:prstGeom prst="rect">
            <a:avLst/>
          </a:prstGeom>
          <a:ln>
            <a:noFill/>
          </a:ln>
        </p:spPr>
      </p:pic>
      <p:sp>
        <p:nvSpPr>
          <p:cNvPr id="142" name="TextShape 6"/>
          <p:cNvSpPr txBox="1"/>
          <p:nvPr/>
        </p:nvSpPr>
        <p:spPr>
          <a:xfrm>
            <a:off x="8883720" y="7237440"/>
            <a:ext cx="1213920" cy="426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r"/>
            <a:fld id="{029559B7-9ED6-4A2A-AC5A-3CC023E24075}" type="slidenum">
              <a:rPr b="1" lang="en-US">
                <a:latin typeface="Times New Roman"/>
              </a:rPr>
              <a:t>&lt;number&gt;</a:t>
            </a:fld>
            <a:endParaRPr/>
          </a:p>
        </p:txBody>
      </p:sp>
      <p:pic>
        <p:nvPicPr>
          <p:cNvPr id="143" name="" descr=""/>
          <p:cNvPicPr/>
          <p:nvPr/>
        </p:nvPicPr>
        <p:blipFill>
          <a:blip r:embed="rId4"/>
          <a:stretch/>
        </p:blipFill>
        <p:spPr>
          <a:xfrm>
            <a:off x="71640" y="6711120"/>
            <a:ext cx="603360" cy="822960"/>
          </a:xfrm>
          <a:prstGeom prst="rect">
            <a:avLst/>
          </a:prstGeom>
          <a:ln>
            <a:noFill/>
          </a:ln>
        </p:spPr>
      </p:pic>
      <p:sp>
        <p:nvSpPr>
          <p:cNvPr id="144" name="TextShape 7"/>
          <p:cNvSpPr txBox="1"/>
          <p:nvPr/>
        </p:nvSpPr>
        <p:spPr>
          <a:xfrm>
            <a:off x="805320" y="7224480"/>
            <a:ext cx="8559360" cy="374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i="1" lang="en-US" sz="2000">
                <a:solidFill>
                  <a:srgbClr val="000000"/>
                </a:solidFill>
                <a:latin typeface="Times New Roman"/>
              </a:rPr>
              <a:t>Christine Nattrass, Epiphany 2016</a:t>
            </a:r>
            <a:endParaRPr/>
          </a:p>
        </p:txBody>
      </p:sp>
      <p:sp>
        <p:nvSpPr>
          <p:cNvPr id="145" name="Line 8"/>
          <p:cNvSpPr/>
          <p:nvPr/>
        </p:nvSpPr>
        <p:spPr>
          <a:xfrm>
            <a:off x="671760" y="7173720"/>
            <a:ext cx="8686800" cy="0"/>
          </a:xfrm>
          <a:prstGeom prst="line">
            <a:avLst/>
          </a:prstGeom>
          <a:ln w="18360">
            <a:solidFill>
              <a:srgbClr val="ff0000"/>
            </a:solidFill>
            <a:round/>
          </a:ln>
        </p:spPr>
      </p:sp>
      <p:sp>
        <p:nvSpPr>
          <p:cNvPr id="146" name="Line 9"/>
          <p:cNvSpPr/>
          <p:nvPr/>
        </p:nvSpPr>
        <p:spPr>
          <a:xfrm>
            <a:off x="662400" y="7236360"/>
            <a:ext cx="8412480" cy="0"/>
          </a:xfrm>
          <a:prstGeom prst="line">
            <a:avLst/>
          </a:prstGeom>
          <a:ln w="18360">
            <a:solidFill>
              <a:srgbClr val="000000"/>
            </a:solidFill>
            <a:round/>
          </a:ln>
        </p:spPr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>
                <a:latin typeface="Times New Roman"/>
              </a:rPr>
              <a:t>Click to edit the title text format</a:t>
            </a:r>
            <a:endParaRPr/>
          </a:p>
        </p:txBody>
      </p:sp>
      <p:sp>
        <p:nvSpPr>
          <p:cNvPr id="182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9068400" cy="438552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Times New Roman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Times New Roman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2400">
                <a:latin typeface="Times New Roman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2000">
                <a:latin typeface="Times New Roman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2000">
                <a:latin typeface="Times New Roman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2000">
                <a:latin typeface="Times New Roman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 sz="2000">
                <a:latin typeface="Times New Roman"/>
              </a:rPr>
              <a:t>Seventh Outline Level</a:t>
            </a:r>
            <a:endParaRPr/>
          </a:p>
        </p:txBody>
      </p:sp>
      <p:sp>
        <p:nvSpPr>
          <p:cNvPr id="183" name="PlaceHolder 3"/>
          <p:cNvSpPr>
            <a:spLocks noGrp="1"/>
          </p:cNvSpPr>
          <p:nvPr>
            <p:ph type="dt"/>
          </p:nvPr>
        </p:nvSpPr>
        <p:spPr>
          <a:xfrm>
            <a:off x="503640" y="6888960"/>
            <a:ext cx="2347200" cy="521280"/>
          </a:xfrm>
          <a:prstGeom prst="rect">
            <a:avLst/>
          </a:prstGeom>
        </p:spPr>
        <p:txBody>
          <a:bodyPr lIns="0" rIns="0" tIns="0" bIns="0"/>
          <a:p>
            <a:r>
              <a:rPr lang="en-US" sz="1400">
                <a:latin typeface="Times New Roman"/>
              </a:rPr>
              <a:t>&lt;date/time&gt;</a:t>
            </a:r>
            <a:endParaRPr/>
          </a:p>
        </p:txBody>
      </p:sp>
      <p:sp>
        <p:nvSpPr>
          <p:cNvPr id="184" name="PlaceHolder 4"/>
          <p:cNvSpPr>
            <a:spLocks noGrp="1"/>
          </p:cNvSpPr>
          <p:nvPr>
            <p:ph type="ftr"/>
          </p:nvPr>
        </p:nvSpPr>
        <p:spPr>
          <a:xfrm>
            <a:off x="3445920" y="6888960"/>
            <a:ext cx="319392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lang="en-US" sz="1400">
                <a:latin typeface="Times New Roman"/>
              </a:rPr>
              <a:t>&lt;footer&gt;</a:t>
            </a:r>
            <a:endParaRPr/>
          </a:p>
        </p:txBody>
      </p:sp>
      <p:pic>
        <p:nvPicPr>
          <p:cNvPr id="185" name="" descr=""/>
          <p:cNvPicPr/>
          <p:nvPr/>
        </p:nvPicPr>
        <p:blipFill>
          <a:blip r:embed="rId2"/>
          <a:stretch/>
        </p:blipFill>
        <p:spPr>
          <a:xfrm>
            <a:off x="9110520" y="74880"/>
            <a:ext cx="874440" cy="1772280"/>
          </a:xfrm>
          <a:prstGeom prst="rect">
            <a:avLst/>
          </a:prstGeom>
          <a:ln>
            <a:noFill/>
          </a:ln>
        </p:spPr>
      </p:pic>
      <p:pic>
        <p:nvPicPr>
          <p:cNvPr id="186" name="" descr=""/>
          <p:cNvPicPr/>
          <p:nvPr/>
        </p:nvPicPr>
        <p:blipFill>
          <a:blip r:embed="rId3"/>
          <a:stretch/>
        </p:blipFill>
        <p:spPr>
          <a:xfrm>
            <a:off x="8156160" y="76680"/>
            <a:ext cx="874440" cy="1772280"/>
          </a:xfrm>
          <a:prstGeom prst="rect">
            <a:avLst/>
          </a:prstGeom>
          <a:ln>
            <a:noFill/>
          </a:ln>
        </p:spPr>
      </p:pic>
      <p:sp>
        <p:nvSpPr>
          <p:cNvPr id="187" name="TextShape 5"/>
          <p:cNvSpPr txBox="1"/>
          <p:nvPr/>
        </p:nvSpPr>
        <p:spPr>
          <a:xfrm>
            <a:off x="503280" y="6888960"/>
            <a:ext cx="2347200" cy="5212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r>
              <a:rPr lang="en-US" sz="1400">
                <a:latin typeface="Times New Roman"/>
              </a:rPr>
              <a:t>&lt;date/time&gt;</a:t>
            </a:r>
            <a:endParaRPr/>
          </a:p>
        </p:txBody>
      </p:sp>
      <p:sp>
        <p:nvSpPr>
          <p:cNvPr id="188" name="TextShape 6"/>
          <p:cNvSpPr txBox="1"/>
          <p:nvPr/>
        </p:nvSpPr>
        <p:spPr>
          <a:xfrm>
            <a:off x="3445560" y="6888960"/>
            <a:ext cx="3193920" cy="5212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algn="ctr"/>
            <a:r>
              <a:rPr lang="en-US" sz="1400">
                <a:latin typeface="Times New Roman"/>
              </a:rPr>
              <a:t>&lt;footer&gt;</a:t>
            </a:r>
            <a:endParaRPr/>
          </a:p>
        </p:txBody>
      </p:sp>
      <p:sp>
        <p:nvSpPr>
          <p:cNvPr id="189" name="TextShape 7"/>
          <p:cNvSpPr txBox="1"/>
          <p:nvPr/>
        </p:nvSpPr>
        <p:spPr>
          <a:xfrm>
            <a:off x="8883360" y="7237440"/>
            <a:ext cx="1213920" cy="426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r"/>
            <a:fld id="{0E867271-1AA2-44BE-B24B-D42B3CB0E525}" type="slidenum">
              <a:rPr b="1" lang="en-US">
                <a:latin typeface="Times New Roman"/>
              </a:rPr>
              <a:t>&lt;number&gt;</a:t>
            </a:fld>
            <a:endParaRPr/>
          </a:p>
        </p:txBody>
      </p:sp>
      <p:pic>
        <p:nvPicPr>
          <p:cNvPr id="190" name="" descr=""/>
          <p:cNvPicPr/>
          <p:nvPr/>
        </p:nvPicPr>
        <p:blipFill>
          <a:blip r:embed="rId4"/>
          <a:stretch/>
        </p:blipFill>
        <p:spPr>
          <a:xfrm>
            <a:off x="71280" y="6711120"/>
            <a:ext cx="603360" cy="822960"/>
          </a:xfrm>
          <a:prstGeom prst="rect">
            <a:avLst/>
          </a:prstGeom>
          <a:ln>
            <a:noFill/>
          </a:ln>
        </p:spPr>
      </p:pic>
      <p:sp>
        <p:nvSpPr>
          <p:cNvPr id="191" name="TextShape 8"/>
          <p:cNvSpPr txBox="1"/>
          <p:nvPr/>
        </p:nvSpPr>
        <p:spPr>
          <a:xfrm>
            <a:off x="805320" y="7224480"/>
            <a:ext cx="8559360" cy="374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i="1" lang="en-US" sz="2000">
                <a:solidFill>
                  <a:srgbClr val="000000"/>
                </a:solidFill>
                <a:latin typeface="Times New Roman"/>
              </a:rPr>
              <a:t>Christine Nattrass, Epiphany 2016</a:t>
            </a:r>
            <a:endParaRPr/>
          </a:p>
        </p:txBody>
      </p:sp>
      <p:sp>
        <p:nvSpPr>
          <p:cNvPr id="192" name="Line 9"/>
          <p:cNvSpPr/>
          <p:nvPr/>
        </p:nvSpPr>
        <p:spPr>
          <a:xfrm>
            <a:off x="671760" y="7173720"/>
            <a:ext cx="8686800" cy="0"/>
          </a:xfrm>
          <a:prstGeom prst="line">
            <a:avLst/>
          </a:prstGeom>
          <a:ln w="18360">
            <a:solidFill>
              <a:srgbClr val="ff0000"/>
            </a:solidFill>
            <a:round/>
          </a:ln>
        </p:spPr>
      </p:sp>
      <p:sp>
        <p:nvSpPr>
          <p:cNvPr id="193" name="Line 10"/>
          <p:cNvSpPr/>
          <p:nvPr/>
        </p:nvSpPr>
        <p:spPr>
          <a:xfrm>
            <a:off x="662400" y="7236360"/>
            <a:ext cx="8412480" cy="0"/>
          </a:xfrm>
          <a:prstGeom prst="line">
            <a:avLst/>
          </a:prstGeom>
          <a:ln w="18360">
            <a:solidFill>
              <a:srgbClr val="000000"/>
            </a:solidFill>
            <a:round/>
          </a:ln>
        </p:spPr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>
                <a:latin typeface="Arial"/>
              </a:rPr>
              <a:t>Click to edit the title text format</a:t>
            </a:r>
            <a:endParaRPr/>
          </a:p>
        </p:txBody>
      </p:sp>
      <p:sp>
        <p:nvSpPr>
          <p:cNvPr id="229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8867160" cy="438588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2400"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2000"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Seventh Outline Level</a:t>
            </a:r>
            <a:endParaRPr/>
          </a:p>
        </p:txBody>
      </p:sp>
      <p:sp>
        <p:nvSpPr>
          <p:cNvPr id="230" name="PlaceHolder 3"/>
          <p:cNvSpPr>
            <a:spLocks noGrp="1"/>
          </p:cNvSpPr>
          <p:nvPr>
            <p:ph type="dt"/>
          </p:nvPr>
        </p:nvSpPr>
        <p:spPr>
          <a:xfrm>
            <a:off x="503640" y="6888960"/>
            <a:ext cx="2347200" cy="521280"/>
          </a:xfrm>
          <a:prstGeom prst="rect">
            <a:avLst/>
          </a:prstGeom>
        </p:spPr>
        <p:txBody>
          <a:bodyPr lIns="0" rIns="0" tIns="0" bIns="0"/>
          <a:p>
            <a:r>
              <a:rPr lang="en-US" sz="1400">
                <a:latin typeface="Times New Roman"/>
              </a:rPr>
              <a:t>&lt;date/time&gt;</a:t>
            </a:r>
            <a:endParaRPr/>
          </a:p>
        </p:txBody>
      </p:sp>
      <p:sp>
        <p:nvSpPr>
          <p:cNvPr id="231" name="PlaceHolder 4"/>
          <p:cNvSpPr>
            <a:spLocks noGrp="1"/>
          </p:cNvSpPr>
          <p:nvPr>
            <p:ph type="ftr"/>
          </p:nvPr>
        </p:nvSpPr>
        <p:spPr>
          <a:xfrm>
            <a:off x="3445920" y="6888960"/>
            <a:ext cx="319392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lang="en-US" sz="1400">
                <a:latin typeface="Times New Roman"/>
              </a:rPr>
              <a:t>&lt;footer&gt;</a:t>
            </a:r>
            <a:endParaRPr/>
          </a:p>
        </p:txBody>
      </p:sp>
      <p:sp>
        <p:nvSpPr>
          <p:cNvPr id="232" name="PlaceHolder 5"/>
          <p:cNvSpPr>
            <a:spLocks noGrp="1"/>
          </p:cNvSpPr>
          <p:nvPr>
            <p:ph type="sldNum"/>
          </p:nvPr>
        </p:nvSpPr>
        <p:spPr>
          <a:xfrm>
            <a:off x="7224840" y="6888960"/>
            <a:ext cx="234720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93480135-8662-447E-A7B2-0FEE56F8970A}" type="slidenum">
              <a:rPr lang="en-US" sz="1400">
                <a:latin typeface="Times New Roman"/>
              </a:rPr>
              <a:t>&lt;number&gt;</a:t>
            </a:fld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PlaceHolder 1"/>
          <p:cNvSpPr>
            <a:spLocks noGrp="1"/>
          </p:cNvSpPr>
          <p:nvPr>
            <p:ph type="title"/>
          </p:nvPr>
        </p:nvSpPr>
        <p:spPr>
          <a:xfrm>
            <a:off x="605160" y="118800"/>
            <a:ext cx="8862480" cy="1474200"/>
          </a:xfrm>
          <a:prstGeom prst="rect">
            <a:avLst/>
          </a:prstGeom>
        </p:spPr>
        <p:txBody>
          <a:bodyPr anchor="b"/>
          <a:p>
            <a:pPr algn="ctr">
              <a:lnSpc>
                <a:spcPct val="100000"/>
              </a:lnSpc>
            </a:pPr>
            <a:r>
              <a:rPr lang="en-US" sz="4600" strike="noStrike">
                <a:solidFill>
                  <a:srgbClr val="2c7c9f"/>
                </a:solidFill>
                <a:latin typeface="News Gothic MT"/>
              </a:rPr>
              <a:t>Click to edit the title text formatClick to edit Master title style</a:t>
            </a:r>
            <a:endParaRPr/>
          </a:p>
        </p:txBody>
      </p:sp>
      <p:sp>
        <p:nvSpPr>
          <p:cNvPr id="268" name="PlaceHolder 2"/>
          <p:cNvSpPr>
            <a:spLocks noGrp="1"/>
          </p:cNvSpPr>
          <p:nvPr>
            <p:ph type="body"/>
          </p:nvPr>
        </p:nvSpPr>
        <p:spPr>
          <a:xfrm>
            <a:off x="605160" y="1764360"/>
            <a:ext cx="8862480" cy="4789080"/>
          </a:xfrm>
          <a:prstGeom prst="rect">
            <a:avLst/>
          </a:prstGeom>
        </p:spPr>
        <p:txBody>
          <a:bodyPr/>
          <a:p>
            <a:pPr>
              <a:buSzPct val="45000"/>
              <a:buFont typeface="StarSymbol"/>
              <a:buChar char=""/>
            </a:pPr>
            <a:r>
              <a:rPr lang="en-US" sz="2400" strike="noStrike">
                <a:solidFill>
                  <a:srgbClr val="595959"/>
                </a:solidFill>
                <a:latin typeface="News Gothic MT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400" strike="noStrike">
                <a:solidFill>
                  <a:srgbClr val="595959"/>
                </a:solidFill>
                <a:latin typeface="News Gothic MT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2400" strike="noStrike">
                <a:solidFill>
                  <a:srgbClr val="595959"/>
                </a:solidFill>
                <a:latin typeface="News Gothic MT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2400" strike="noStrike">
                <a:solidFill>
                  <a:srgbClr val="595959"/>
                </a:solidFill>
                <a:latin typeface="News Gothic MT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2400" strike="noStrike">
                <a:solidFill>
                  <a:srgbClr val="595959"/>
                </a:solidFill>
                <a:latin typeface="News Gothic MT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2400" strike="noStrike">
                <a:solidFill>
                  <a:srgbClr val="595959"/>
                </a:solidFill>
                <a:latin typeface="News Gothic MT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 sz="2400" strike="noStrike">
                <a:solidFill>
                  <a:srgbClr val="595959"/>
                </a:solidFill>
                <a:latin typeface="News Gothic MT"/>
              </a:rPr>
              <a:t>Seventh Outline LevelClick to edit Master text styles</a:t>
            </a:r>
            <a:endParaRPr/>
          </a:p>
          <a:p>
            <a:pPr lvl="7">
              <a:buSzPct val="45000"/>
              <a:buFont typeface="StarSymbol"/>
              <a:buChar char=""/>
            </a:pPr>
            <a:r>
              <a:rPr lang="en-US" sz="2200" strike="noStrike">
                <a:solidFill>
                  <a:srgbClr val="595959"/>
                </a:solidFill>
                <a:latin typeface="News Gothic MT"/>
              </a:rPr>
              <a:t>Second level</a:t>
            </a:r>
            <a:endParaRPr/>
          </a:p>
          <a:p>
            <a:pPr lvl="8">
              <a:buSzPct val="45000"/>
              <a:buFont typeface="StarSymbol"/>
              <a:buChar char=""/>
            </a:pPr>
            <a:r>
              <a:rPr lang="en-US" sz="2000" strike="noStrike">
                <a:solidFill>
                  <a:srgbClr val="595959"/>
                </a:solidFill>
                <a:latin typeface="News Gothic MT"/>
              </a:rPr>
              <a:t>Third level</a:t>
            </a:r>
            <a:endParaRPr/>
          </a:p>
          <a:p>
            <a:pPr lvl="9">
              <a:buSzPct val="45000"/>
              <a:buFont typeface="StarSymbol"/>
              <a:buChar char=""/>
            </a:pPr>
            <a:r>
              <a:rPr lang="en-US" strike="noStrike">
                <a:solidFill>
                  <a:srgbClr val="595959"/>
                </a:solidFill>
                <a:latin typeface="News Gothic MT"/>
              </a:rPr>
              <a:t>Fourth level</a:t>
            </a:r>
            <a:endParaRPr/>
          </a:p>
          <a:p>
            <a:pPr lvl="9">
              <a:buSzPct val="45000"/>
              <a:buFont typeface="StarSymbol"/>
              <a:buChar char=""/>
            </a:pPr>
            <a:r>
              <a:rPr lang="en-US" strike="noStrike">
                <a:solidFill>
                  <a:srgbClr val="595959"/>
                </a:solidFill>
                <a:latin typeface="News Gothic MT"/>
              </a:rPr>
              <a:t>Fifth level</a:t>
            </a:r>
            <a:endParaRPr/>
          </a:p>
        </p:txBody>
      </p:sp>
      <p:sp>
        <p:nvSpPr>
          <p:cNvPr id="269" name="PlaceHolder 3"/>
          <p:cNvSpPr>
            <a:spLocks noGrp="1"/>
          </p:cNvSpPr>
          <p:nvPr>
            <p:ph type="dt"/>
          </p:nvPr>
        </p:nvSpPr>
        <p:spPr>
          <a:xfrm>
            <a:off x="0" y="0"/>
            <a:ext cx="360" cy="360"/>
          </a:xfrm>
          <a:prstGeom prst="rect">
            <a:avLst/>
          </a:prstGeom>
        </p:spPr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n-US" strike="noStrike">
                <a:solidFill>
                  <a:srgbClr val="000000"/>
                </a:solidFill>
                <a:latin typeface="News Gothic MT"/>
              </a:rPr>
              <a:t>5/28/12</a:t>
            </a:r>
            <a:endParaRPr/>
          </a:p>
        </p:txBody>
      </p:sp>
      <p:sp>
        <p:nvSpPr>
          <p:cNvPr id="270" name="PlaceHolder 4"/>
          <p:cNvSpPr>
            <a:spLocks noGrp="1"/>
          </p:cNvSpPr>
          <p:nvPr>
            <p:ph type="ftr"/>
          </p:nvPr>
        </p:nvSpPr>
        <p:spPr>
          <a:xfrm>
            <a:off x="0" y="0"/>
            <a:ext cx="360" cy="360"/>
          </a:xfrm>
          <a:prstGeom prst="rect">
            <a:avLst/>
          </a:prstGeom>
        </p:spPr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n-US" strike="noStrike">
                <a:solidFill>
                  <a:srgbClr val="000000"/>
                </a:solidFill>
                <a:latin typeface="News Gothic MT"/>
              </a:rPr>
              <a:t>Rosi Reed - Jet Workshop Paris July 2013</a:t>
            </a:r>
            <a:endParaRPr/>
          </a:p>
        </p:txBody>
      </p:sp>
      <p:sp>
        <p:nvSpPr>
          <p:cNvPr id="271" name="PlaceHolder 5"/>
          <p:cNvSpPr>
            <a:spLocks noGrp="1"/>
          </p:cNvSpPr>
          <p:nvPr>
            <p:ph type="sldNum"/>
          </p:nvPr>
        </p:nvSpPr>
        <p:spPr>
          <a:xfrm>
            <a:off x="0" y="0"/>
            <a:ext cx="360" cy="360"/>
          </a:xfrm>
          <a:prstGeom prst="rect">
            <a:avLst/>
          </a:prstGeom>
        </p:spPr>
        <p:txBody>
          <a:bodyPr lIns="90000" rIns="90000" tIns="45000" bIns="45000"/>
          <a:p>
            <a:pPr>
              <a:lnSpc>
                <a:spcPct val="100000"/>
              </a:lnSpc>
            </a:pPr>
            <a:fld id="{57E56E01-D537-43CB-8CE1-A0E0E06ACB7B}" type="slidenum">
              <a:rPr lang="en-US" strike="noStrike">
                <a:solidFill>
                  <a:srgbClr val="000000"/>
                </a:solidFill>
                <a:latin typeface="News Gothic MT"/>
              </a:rPr>
              <a:t>&lt;number&gt;</a:t>
            </a:fld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>
                <a:latin typeface="Times New Roman"/>
              </a:rPr>
              <a:t>Click to edit the title text format</a:t>
            </a:r>
            <a:endParaRPr/>
          </a:p>
        </p:txBody>
      </p:sp>
      <p:sp>
        <p:nvSpPr>
          <p:cNvPr id="307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8867160" cy="438588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Times New Roman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Times New Roman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2400">
                <a:latin typeface="Times New Roman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2000">
                <a:latin typeface="Times New Roman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2000">
                <a:latin typeface="Times New Roman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2000">
                <a:latin typeface="Times New Roman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 sz="2000">
                <a:latin typeface="Times New Roman"/>
              </a:rPr>
              <a:t>Seventh Outline Level</a:t>
            </a:r>
            <a:endParaRPr/>
          </a:p>
        </p:txBody>
      </p:sp>
      <p:sp>
        <p:nvSpPr>
          <p:cNvPr id="308" name="PlaceHolder 3"/>
          <p:cNvSpPr>
            <a:spLocks noGrp="1"/>
          </p:cNvSpPr>
          <p:nvPr>
            <p:ph type="dt"/>
          </p:nvPr>
        </p:nvSpPr>
        <p:spPr>
          <a:xfrm>
            <a:off x="503640" y="6888960"/>
            <a:ext cx="2347200" cy="521280"/>
          </a:xfrm>
          <a:prstGeom prst="rect">
            <a:avLst/>
          </a:prstGeom>
        </p:spPr>
        <p:txBody>
          <a:bodyPr lIns="0" rIns="0" tIns="0" bIns="0"/>
          <a:p>
            <a:r>
              <a:rPr lang="en-US" sz="1400">
                <a:latin typeface="Times New Roman"/>
              </a:rPr>
              <a:t>&lt;date/time&gt;</a:t>
            </a:r>
            <a:endParaRPr/>
          </a:p>
        </p:txBody>
      </p:sp>
      <p:sp>
        <p:nvSpPr>
          <p:cNvPr id="309" name="PlaceHolder 4"/>
          <p:cNvSpPr>
            <a:spLocks noGrp="1"/>
          </p:cNvSpPr>
          <p:nvPr>
            <p:ph type="ftr"/>
          </p:nvPr>
        </p:nvSpPr>
        <p:spPr>
          <a:xfrm>
            <a:off x="3445920" y="6888960"/>
            <a:ext cx="319392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lang="en-US" sz="1400">
                <a:latin typeface="Times New Roman"/>
              </a:rPr>
              <a:t>&lt;footer&gt;</a:t>
            </a:r>
            <a:endParaRPr/>
          </a:p>
        </p:txBody>
      </p:sp>
      <p:sp>
        <p:nvSpPr>
          <p:cNvPr id="310" name="PlaceHolder 5"/>
          <p:cNvSpPr>
            <a:spLocks noGrp="1"/>
          </p:cNvSpPr>
          <p:nvPr>
            <p:ph type="sldNum"/>
          </p:nvPr>
        </p:nvSpPr>
        <p:spPr>
          <a:xfrm>
            <a:off x="7224840" y="6888960"/>
            <a:ext cx="234720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DD038F2B-E37A-4A9B-942D-7A6AB4372F7A}" type="slidenum">
              <a:rPr lang="en-US" sz="1400">
                <a:latin typeface="Times New Roman"/>
              </a:rPr>
              <a:t>&lt;number&gt;</a:t>
            </a:fld>
            <a:endParaRPr/>
          </a:p>
        </p:txBody>
      </p:sp>
      <p:sp>
        <p:nvSpPr>
          <p:cNvPr id="311" name="TextShape 6"/>
          <p:cNvSpPr txBox="1"/>
          <p:nvPr/>
        </p:nvSpPr>
        <p:spPr>
          <a:xfrm>
            <a:off x="8884080" y="7237440"/>
            <a:ext cx="1213920" cy="426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r"/>
            <a:fld id="{5F33CC12-9F42-4E15-8D9A-BD9BCE6EB0FD}" type="slidenum">
              <a:rPr b="1" lang="en-US">
                <a:latin typeface="Times New Roman"/>
              </a:rPr>
              <a:t>&lt;number&gt;</a:t>
            </a:fld>
            <a:endParaRPr/>
          </a:p>
        </p:txBody>
      </p:sp>
      <p:pic>
        <p:nvPicPr>
          <p:cNvPr id="312" name="" descr=""/>
          <p:cNvPicPr/>
          <p:nvPr/>
        </p:nvPicPr>
        <p:blipFill>
          <a:blip r:embed="rId2"/>
          <a:stretch/>
        </p:blipFill>
        <p:spPr>
          <a:xfrm>
            <a:off x="72000" y="6711120"/>
            <a:ext cx="603360" cy="822960"/>
          </a:xfrm>
          <a:prstGeom prst="rect">
            <a:avLst/>
          </a:prstGeom>
          <a:ln>
            <a:noFill/>
          </a:ln>
        </p:spPr>
      </p:pic>
      <p:sp>
        <p:nvSpPr>
          <p:cNvPr id="313" name="TextShape 7"/>
          <p:cNvSpPr txBox="1"/>
          <p:nvPr/>
        </p:nvSpPr>
        <p:spPr>
          <a:xfrm>
            <a:off x="805320" y="7224480"/>
            <a:ext cx="8559360" cy="374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i="1" lang="en-US" sz="2000">
                <a:solidFill>
                  <a:srgbClr val="000000"/>
                </a:solidFill>
                <a:latin typeface="Times New Roman"/>
              </a:rPr>
              <a:t>Christine Nattrass, Epiphany 2016</a:t>
            </a:r>
            <a:endParaRPr/>
          </a:p>
        </p:txBody>
      </p:sp>
      <p:sp>
        <p:nvSpPr>
          <p:cNvPr id="314" name="Line 8"/>
          <p:cNvSpPr/>
          <p:nvPr/>
        </p:nvSpPr>
        <p:spPr>
          <a:xfrm>
            <a:off x="671760" y="7173720"/>
            <a:ext cx="8686800" cy="0"/>
          </a:xfrm>
          <a:prstGeom prst="line">
            <a:avLst/>
          </a:prstGeom>
          <a:ln w="18360">
            <a:solidFill>
              <a:srgbClr val="ff0000"/>
            </a:solidFill>
            <a:round/>
          </a:ln>
        </p:spPr>
      </p:sp>
      <p:sp>
        <p:nvSpPr>
          <p:cNvPr id="315" name="Line 9"/>
          <p:cNvSpPr/>
          <p:nvPr/>
        </p:nvSpPr>
        <p:spPr>
          <a:xfrm>
            <a:off x="662400" y="7236360"/>
            <a:ext cx="8412480" cy="0"/>
          </a:xfrm>
          <a:prstGeom prst="line">
            <a:avLst/>
          </a:prstGeom>
          <a:ln w="18360">
            <a:solidFill>
              <a:srgbClr val="000000"/>
            </a:solidFill>
            <a:round/>
          </a:ln>
        </p:spPr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>
                <a:latin typeface="Times New Roman"/>
              </a:rPr>
              <a:t>Click to edit the title text format</a:t>
            </a:r>
            <a:endParaRPr/>
          </a:p>
        </p:txBody>
      </p:sp>
      <p:sp>
        <p:nvSpPr>
          <p:cNvPr id="351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8867160" cy="438588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Times New Roman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Times New Roman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2400">
                <a:latin typeface="Times New Roman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2000">
                <a:latin typeface="Times New Roman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2000">
                <a:latin typeface="Times New Roman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2000">
                <a:latin typeface="Times New Roman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 sz="2000">
                <a:latin typeface="Times New Roman"/>
              </a:rPr>
              <a:t>Seventh Outline Level</a:t>
            </a:r>
            <a:endParaRPr/>
          </a:p>
        </p:txBody>
      </p:sp>
      <p:sp>
        <p:nvSpPr>
          <p:cNvPr id="352" name="PlaceHolder 3"/>
          <p:cNvSpPr>
            <a:spLocks noGrp="1"/>
          </p:cNvSpPr>
          <p:nvPr>
            <p:ph type="dt"/>
          </p:nvPr>
        </p:nvSpPr>
        <p:spPr>
          <a:xfrm>
            <a:off x="-144360" y="6888960"/>
            <a:ext cx="2347200" cy="521280"/>
          </a:xfrm>
          <a:prstGeom prst="rect">
            <a:avLst/>
          </a:prstGeom>
        </p:spPr>
        <p:txBody>
          <a:bodyPr lIns="0" rIns="0" tIns="0" bIns="0"/>
          <a:p>
            <a:r>
              <a:rPr lang="en-US" sz="1400">
                <a:latin typeface="Times New Roman"/>
              </a:rPr>
              <a:t>&lt;date/time&gt;</a:t>
            </a:r>
            <a:endParaRPr/>
          </a:p>
        </p:txBody>
      </p:sp>
      <p:sp>
        <p:nvSpPr>
          <p:cNvPr id="353" name="PlaceHolder 4"/>
          <p:cNvSpPr>
            <a:spLocks noGrp="1"/>
          </p:cNvSpPr>
          <p:nvPr>
            <p:ph type="ftr"/>
          </p:nvPr>
        </p:nvSpPr>
        <p:spPr>
          <a:xfrm>
            <a:off x="2797920" y="6888960"/>
            <a:ext cx="319392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lang="en-US" sz="1400">
                <a:latin typeface="Times New Roman"/>
              </a:rPr>
              <a:t>&lt;footer&gt;</a:t>
            </a:r>
            <a:endParaRPr/>
          </a:p>
        </p:txBody>
      </p:sp>
      <p:sp>
        <p:nvSpPr>
          <p:cNvPr id="354" name="PlaceHolder 5"/>
          <p:cNvSpPr>
            <a:spLocks noGrp="1"/>
          </p:cNvSpPr>
          <p:nvPr>
            <p:ph type="sldNum"/>
          </p:nvPr>
        </p:nvSpPr>
        <p:spPr>
          <a:xfrm>
            <a:off x="6576840" y="6888960"/>
            <a:ext cx="234720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14DF3DE1-58F1-4D8A-AAF5-E0309957D382}" type="slidenum">
              <a:rPr lang="en-US" sz="1400">
                <a:latin typeface="Times New Roman"/>
              </a:rPr>
              <a:t>&lt;number&gt;</a:t>
            </a:fld>
            <a:endParaRPr/>
          </a:p>
        </p:txBody>
      </p:sp>
      <p:sp>
        <p:nvSpPr>
          <p:cNvPr id="355" name="TextShape 6"/>
          <p:cNvSpPr txBox="1"/>
          <p:nvPr/>
        </p:nvSpPr>
        <p:spPr>
          <a:xfrm>
            <a:off x="8848080" y="7237440"/>
            <a:ext cx="1213920" cy="426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r"/>
            <a:fld id="{115DC4E5-5848-4BCA-8CEA-F64DD03E26CB}" type="slidenum">
              <a:rPr b="1" lang="en-US">
                <a:latin typeface="Times New Roman"/>
              </a:rPr>
              <a:t>&lt;number&gt;</a:t>
            </a:fld>
            <a:endParaRPr/>
          </a:p>
        </p:txBody>
      </p:sp>
      <p:sp>
        <p:nvSpPr>
          <p:cNvPr id="356" name="TextShape 7"/>
          <p:cNvSpPr txBox="1"/>
          <p:nvPr/>
        </p:nvSpPr>
        <p:spPr>
          <a:xfrm>
            <a:off x="-19800" y="7229160"/>
            <a:ext cx="8559360" cy="374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i="1" lang="en-US" sz="2000">
                <a:solidFill>
                  <a:srgbClr val="000000"/>
                </a:solidFill>
                <a:latin typeface="Times New Roman"/>
              </a:rPr>
              <a:t>Christine Nattrass, Duke 2016</a:t>
            </a:r>
            <a:endParaRPr/>
          </a:p>
        </p:txBody>
      </p:sp>
      <p:sp>
        <p:nvSpPr>
          <p:cNvPr id="357" name="Line 8"/>
          <p:cNvSpPr/>
          <p:nvPr/>
        </p:nvSpPr>
        <p:spPr>
          <a:xfrm>
            <a:off x="26640" y="7178400"/>
            <a:ext cx="8686800" cy="0"/>
          </a:xfrm>
          <a:prstGeom prst="line">
            <a:avLst/>
          </a:prstGeom>
          <a:ln w="18360">
            <a:solidFill>
              <a:srgbClr val="f77f00"/>
            </a:solidFill>
            <a:round/>
          </a:ln>
        </p:spPr>
      </p:sp>
      <p:sp>
        <p:nvSpPr>
          <p:cNvPr id="358" name="Line 9"/>
          <p:cNvSpPr/>
          <p:nvPr/>
        </p:nvSpPr>
        <p:spPr>
          <a:xfrm>
            <a:off x="17280" y="7241040"/>
            <a:ext cx="8412480" cy="0"/>
          </a:xfrm>
          <a:prstGeom prst="line">
            <a:avLst/>
          </a:prstGeom>
          <a:ln w="18360">
            <a:solidFill>
              <a:srgbClr val="000000"/>
            </a:solidFill>
            <a:round/>
          </a:ln>
        </p:spPr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59.jpeg"/><Relationship Id="rId2" Type="http://schemas.openxmlformats.org/officeDocument/2006/relationships/slideLayout" Target="../slideLayouts/slideLayout97.xml"/><Relationship Id="rId3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60.png"/><Relationship Id="rId2" Type="http://schemas.openxmlformats.org/officeDocument/2006/relationships/slideLayout" Target="../slideLayouts/slideLayout97.xml"/><Relationship Id="rId3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61.png"/><Relationship Id="rId2" Type="http://schemas.openxmlformats.org/officeDocument/2006/relationships/slideLayout" Target="../slideLayouts/slideLayout101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62.png"/><Relationship Id="rId2" Type="http://schemas.openxmlformats.org/officeDocument/2006/relationships/image" Target="../media/image63.png"/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6" Type="http://schemas.openxmlformats.org/officeDocument/2006/relationships/image" Target="../media/image67.png"/><Relationship Id="rId7" Type="http://schemas.openxmlformats.org/officeDocument/2006/relationships/image" Target="../media/image68.png"/><Relationship Id="rId8" Type="http://schemas.openxmlformats.org/officeDocument/2006/relationships/image" Target="../media/image69.png"/><Relationship Id="rId9" Type="http://schemas.openxmlformats.org/officeDocument/2006/relationships/image" Target="../media/image70.png"/><Relationship Id="rId10" Type="http://schemas.openxmlformats.org/officeDocument/2006/relationships/image" Target="../media/image71.png"/><Relationship Id="rId11" Type="http://schemas.openxmlformats.org/officeDocument/2006/relationships/image" Target="../media/image72.png"/><Relationship Id="rId12" Type="http://schemas.openxmlformats.org/officeDocument/2006/relationships/image" Target="../media/image73.png"/><Relationship Id="rId13" Type="http://schemas.openxmlformats.org/officeDocument/2006/relationships/image" Target="../media/image74.png"/><Relationship Id="rId14" Type="http://schemas.openxmlformats.org/officeDocument/2006/relationships/image" Target="../media/image75.png"/><Relationship Id="rId15" Type="http://schemas.openxmlformats.org/officeDocument/2006/relationships/image" Target="../media/image76.png"/><Relationship Id="rId16" Type="http://schemas.openxmlformats.org/officeDocument/2006/relationships/image" Target="../media/image77.png"/><Relationship Id="rId17" Type="http://schemas.openxmlformats.org/officeDocument/2006/relationships/image" Target="../media/image78.png"/><Relationship Id="rId18" Type="http://schemas.openxmlformats.org/officeDocument/2006/relationships/slideLayout" Target="../slideLayouts/slideLayout101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79.png"/><Relationship Id="rId2" Type="http://schemas.openxmlformats.org/officeDocument/2006/relationships/image" Target="../media/image80.png"/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5" Type="http://schemas.openxmlformats.org/officeDocument/2006/relationships/image" Target="../media/image83.png"/><Relationship Id="rId6" Type="http://schemas.openxmlformats.org/officeDocument/2006/relationships/image" Target="../media/image84.png"/><Relationship Id="rId7" Type="http://schemas.openxmlformats.org/officeDocument/2006/relationships/image" Target="../media/image85.png"/><Relationship Id="rId8" Type="http://schemas.openxmlformats.org/officeDocument/2006/relationships/image" Target="../media/image86.png"/><Relationship Id="rId9" Type="http://schemas.openxmlformats.org/officeDocument/2006/relationships/image" Target="../media/image87.png"/><Relationship Id="rId10" Type="http://schemas.openxmlformats.org/officeDocument/2006/relationships/image" Target="../media/image88.png"/><Relationship Id="rId11" Type="http://schemas.openxmlformats.org/officeDocument/2006/relationships/image" Target="../media/image89.png"/><Relationship Id="rId12" Type="http://schemas.openxmlformats.org/officeDocument/2006/relationships/image" Target="../media/image90.png"/><Relationship Id="rId13" Type="http://schemas.openxmlformats.org/officeDocument/2006/relationships/image" Target="../media/image91.png"/><Relationship Id="rId14" Type="http://schemas.openxmlformats.org/officeDocument/2006/relationships/image" Target="../media/image92.png"/><Relationship Id="rId15" Type="http://schemas.openxmlformats.org/officeDocument/2006/relationships/image" Target="../media/image93.png"/><Relationship Id="rId16" Type="http://schemas.openxmlformats.org/officeDocument/2006/relationships/image" Target="../media/image94.png"/><Relationship Id="rId17" Type="http://schemas.openxmlformats.org/officeDocument/2006/relationships/image" Target="../media/image95.png"/><Relationship Id="rId18" Type="http://schemas.openxmlformats.org/officeDocument/2006/relationships/slideLayout" Target="../slideLayouts/slideLayout10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43.png"/><Relationship Id="rId2" Type="http://schemas.openxmlformats.org/officeDocument/2006/relationships/slideLayout" Target="../slideLayouts/slideLayout101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96.png"/><Relationship Id="rId2" Type="http://schemas.openxmlformats.org/officeDocument/2006/relationships/image" Target="../media/image97.png"/><Relationship Id="rId3" Type="http://schemas.openxmlformats.org/officeDocument/2006/relationships/image" Target="../media/image98.png"/><Relationship Id="rId4" Type="http://schemas.openxmlformats.org/officeDocument/2006/relationships/image" Target="../media/image99.png"/><Relationship Id="rId5" Type="http://schemas.openxmlformats.org/officeDocument/2006/relationships/image" Target="../media/image100.png"/><Relationship Id="rId6" Type="http://schemas.openxmlformats.org/officeDocument/2006/relationships/image" Target="../media/image101.png"/><Relationship Id="rId7" Type="http://schemas.openxmlformats.org/officeDocument/2006/relationships/image" Target="../media/image102.png"/><Relationship Id="rId8" Type="http://schemas.openxmlformats.org/officeDocument/2006/relationships/image" Target="../media/image103.png"/><Relationship Id="rId9" Type="http://schemas.openxmlformats.org/officeDocument/2006/relationships/image" Target="../media/image104.png"/><Relationship Id="rId10" Type="http://schemas.openxmlformats.org/officeDocument/2006/relationships/image" Target="../media/image105.png"/><Relationship Id="rId11" Type="http://schemas.openxmlformats.org/officeDocument/2006/relationships/image" Target="../media/image106.png"/><Relationship Id="rId12" Type="http://schemas.openxmlformats.org/officeDocument/2006/relationships/image" Target="../media/image107.png"/><Relationship Id="rId13" Type="http://schemas.openxmlformats.org/officeDocument/2006/relationships/image" Target="../media/image108.png"/><Relationship Id="rId14" Type="http://schemas.openxmlformats.org/officeDocument/2006/relationships/image" Target="../media/image109.png"/><Relationship Id="rId15" Type="http://schemas.openxmlformats.org/officeDocument/2006/relationships/image" Target="../media/image110.png"/><Relationship Id="rId16" Type="http://schemas.openxmlformats.org/officeDocument/2006/relationships/image" Target="../media/image111.png"/><Relationship Id="rId17" Type="http://schemas.openxmlformats.org/officeDocument/2006/relationships/image" Target="../media/image112.png"/><Relationship Id="rId18" Type="http://schemas.openxmlformats.org/officeDocument/2006/relationships/image" Target="../media/image113.png"/><Relationship Id="rId19" Type="http://schemas.openxmlformats.org/officeDocument/2006/relationships/slideLayout" Target="../slideLayouts/slideLayout101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114.jpeg"/><Relationship Id="rId2" Type="http://schemas.openxmlformats.org/officeDocument/2006/relationships/slideLayout" Target="../slideLayouts/slideLayout10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115.png"/><Relationship Id="rId2" Type="http://schemas.openxmlformats.org/officeDocument/2006/relationships/image" Target="../media/image116.png"/><Relationship Id="rId3" Type="http://schemas.openxmlformats.org/officeDocument/2006/relationships/image" Target="../media/image117.png"/><Relationship Id="rId4" Type="http://schemas.openxmlformats.org/officeDocument/2006/relationships/image" Target="../media/image118.png"/><Relationship Id="rId5" Type="http://schemas.openxmlformats.org/officeDocument/2006/relationships/image" Target="../media/image119.png"/><Relationship Id="rId6" Type="http://schemas.openxmlformats.org/officeDocument/2006/relationships/image" Target="../media/image120.png"/><Relationship Id="rId7" Type="http://schemas.openxmlformats.org/officeDocument/2006/relationships/image" Target="../media/image121.png"/><Relationship Id="rId8" Type="http://schemas.openxmlformats.org/officeDocument/2006/relationships/image" Target="../media/image122.png"/><Relationship Id="rId9" Type="http://schemas.openxmlformats.org/officeDocument/2006/relationships/image" Target="../media/image123.png"/><Relationship Id="rId10" Type="http://schemas.openxmlformats.org/officeDocument/2006/relationships/image" Target="../media/image124.png"/><Relationship Id="rId11" Type="http://schemas.openxmlformats.org/officeDocument/2006/relationships/image" Target="../media/image125.png"/><Relationship Id="rId12" Type="http://schemas.openxmlformats.org/officeDocument/2006/relationships/image" Target="../media/image126.png"/><Relationship Id="rId13" Type="http://schemas.openxmlformats.org/officeDocument/2006/relationships/image" Target="../media/image127.png"/><Relationship Id="rId14" Type="http://schemas.openxmlformats.org/officeDocument/2006/relationships/image" Target="../media/image128.png"/><Relationship Id="rId15" Type="http://schemas.openxmlformats.org/officeDocument/2006/relationships/image" Target="../media/image129.png"/><Relationship Id="rId16" Type="http://schemas.openxmlformats.org/officeDocument/2006/relationships/image" Target="../media/image130.png"/><Relationship Id="rId17" Type="http://schemas.openxmlformats.org/officeDocument/2006/relationships/image" Target="../media/image131.png"/><Relationship Id="rId18" Type="http://schemas.openxmlformats.org/officeDocument/2006/relationships/image" Target="../media/image132.png"/><Relationship Id="rId19" Type="http://schemas.openxmlformats.org/officeDocument/2006/relationships/image" Target="../media/image133.png"/><Relationship Id="rId20" Type="http://schemas.openxmlformats.org/officeDocument/2006/relationships/image" Target="../media/image134.png"/><Relationship Id="rId21" Type="http://schemas.openxmlformats.org/officeDocument/2006/relationships/image" Target="../media/image135.png"/><Relationship Id="rId22" Type="http://schemas.openxmlformats.org/officeDocument/2006/relationships/image" Target="../media/image136.png"/><Relationship Id="rId23" Type="http://schemas.openxmlformats.org/officeDocument/2006/relationships/image" Target="../media/image137.png"/><Relationship Id="rId24" Type="http://schemas.openxmlformats.org/officeDocument/2006/relationships/image" Target="../media/image138.png"/><Relationship Id="rId25" Type="http://schemas.openxmlformats.org/officeDocument/2006/relationships/image" Target="../media/image139.png"/><Relationship Id="rId26" Type="http://schemas.openxmlformats.org/officeDocument/2006/relationships/image" Target="../media/image140.png"/><Relationship Id="rId27" Type="http://schemas.openxmlformats.org/officeDocument/2006/relationships/image" Target="../media/image141.png"/><Relationship Id="rId28" Type="http://schemas.openxmlformats.org/officeDocument/2006/relationships/image" Target="../media/image142.png"/><Relationship Id="rId29" Type="http://schemas.openxmlformats.org/officeDocument/2006/relationships/image" Target="../media/image143.png"/><Relationship Id="rId30" Type="http://schemas.openxmlformats.org/officeDocument/2006/relationships/image" Target="../media/image144.png"/><Relationship Id="rId31" Type="http://schemas.openxmlformats.org/officeDocument/2006/relationships/image" Target="../media/image145.png"/><Relationship Id="rId32" Type="http://schemas.openxmlformats.org/officeDocument/2006/relationships/image" Target="../media/image146.png"/><Relationship Id="rId33" Type="http://schemas.openxmlformats.org/officeDocument/2006/relationships/image" Target="../media/image147.png"/><Relationship Id="rId34" Type="http://schemas.openxmlformats.org/officeDocument/2006/relationships/image" Target="../media/image148.png"/><Relationship Id="rId35" Type="http://schemas.openxmlformats.org/officeDocument/2006/relationships/image" Target="../media/image149.png"/><Relationship Id="rId36" Type="http://schemas.openxmlformats.org/officeDocument/2006/relationships/image" Target="../media/image150.png"/><Relationship Id="rId37" Type="http://schemas.openxmlformats.org/officeDocument/2006/relationships/image" Target="../media/image151.png"/><Relationship Id="rId38" Type="http://schemas.openxmlformats.org/officeDocument/2006/relationships/image" Target="../media/image152.png"/><Relationship Id="rId39" Type="http://schemas.openxmlformats.org/officeDocument/2006/relationships/image" Target="../media/image153.png"/><Relationship Id="rId40" Type="http://schemas.openxmlformats.org/officeDocument/2006/relationships/image" Target="../media/image154.png"/><Relationship Id="rId41" Type="http://schemas.openxmlformats.org/officeDocument/2006/relationships/image" Target="../media/image155.png"/><Relationship Id="rId42" Type="http://schemas.openxmlformats.org/officeDocument/2006/relationships/image" Target="../media/image156.png"/><Relationship Id="rId43" Type="http://schemas.openxmlformats.org/officeDocument/2006/relationships/image" Target="../media/image157.png"/><Relationship Id="rId44" Type="http://schemas.openxmlformats.org/officeDocument/2006/relationships/image" Target="../media/image158.png"/><Relationship Id="rId45" Type="http://schemas.openxmlformats.org/officeDocument/2006/relationships/image" Target="../media/image159.png"/><Relationship Id="rId46" Type="http://schemas.openxmlformats.org/officeDocument/2006/relationships/image" Target="../media/image160.png"/><Relationship Id="rId47" Type="http://schemas.openxmlformats.org/officeDocument/2006/relationships/image" Target="../media/image161.png"/><Relationship Id="rId48" Type="http://schemas.openxmlformats.org/officeDocument/2006/relationships/image" Target="../media/image162.png"/><Relationship Id="rId49" Type="http://schemas.openxmlformats.org/officeDocument/2006/relationships/image" Target="../media/image163.png"/><Relationship Id="rId50" Type="http://schemas.openxmlformats.org/officeDocument/2006/relationships/image" Target="../media/image164.png"/><Relationship Id="rId51" Type="http://schemas.openxmlformats.org/officeDocument/2006/relationships/image" Target="../media/image165.png"/><Relationship Id="rId52" Type="http://schemas.openxmlformats.org/officeDocument/2006/relationships/image" Target="../media/image166.png"/><Relationship Id="rId53" Type="http://schemas.openxmlformats.org/officeDocument/2006/relationships/image" Target="../media/image167.png"/><Relationship Id="rId54" Type="http://schemas.openxmlformats.org/officeDocument/2006/relationships/image" Target="../media/image168.png"/><Relationship Id="rId55" Type="http://schemas.openxmlformats.org/officeDocument/2006/relationships/image" Target="../media/image169.png"/><Relationship Id="rId56" Type="http://schemas.openxmlformats.org/officeDocument/2006/relationships/image" Target="../media/image170.png"/><Relationship Id="rId57" Type="http://schemas.openxmlformats.org/officeDocument/2006/relationships/image" Target="../media/image171.png"/><Relationship Id="rId58" Type="http://schemas.openxmlformats.org/officeDocument/2006/relationships/image" Target="../media/image172.png"/><Relationship Id="rId59" Type="http://schemas.openxmlformats.org/officeDocument/2006/relationships/image" Target="../media/image173.png"/><Relationship Id="rId60" Type="http://schemas.openxmlformats.org/officeDocument/2006/relationships/image" Target="../media/image174.png"/><Relationship Id="rId61" Type="http://schemas.openxmlformats.org/officeDocument/2006/relationships/image" Target="../media/image175.png"/><Relationship Id="rId62" Type="http://schemas.openxmlformats.org/officeDocument/2006/relationships/image" Target="../media/image176.png"/><Relationship Id="rId63" Type="http://schemas.openxmlformats.org/officeDocument/2006/relationships/image" Target="../media/image177.png"/><Relationship Id="rId64" Type="http://schemas.openxmlformats.org/officeDocument/2006/relationships/image" Target="../media/image178.png"/><Relationship Id="rId65" Type="http://schemas.openxmlformats.org/officeDocument/2006/relationships/image" Target="../media/image179.png"/><Relationship Id="rId66" Type="http://schemas.openxmlformats.org/officeDocument/2006/relationships/image" Target="../media/image180.png"/><Relationship Id="rId67" Type="http://schemas.openxmlformats.org/officeDocument/2006/relationships/image" Target="../media/image181.png"/><Relationship Id="rId68" Type="http://schemas.openxmlformats.org/officeDocument/2006/relationships/image" Target="../media/image182.png"/><Relationship Id="rId69" Type="http://schemas.openxmlformats.org/officeDocument/2006/relationships/image" Target="../media/image183.png"/><Relationship Id="rId70" Type="http://schemas.openxmlformats.org/officeDocument/2006/relationships/image" Target="../media/image184.png"/><Relationship Id="rId71" Type="http://schemas.openxmlformats.org/officeDocument/2006/relationships/image" Target="../media/image185.png"/><Relationship Id="rId72" Type="http://schemas.openxmlformats.org/officeDocument/2006/relationships/image" Target="../media/image186.png"/><Relationship Id="rId73" Type="http://schemas.openxmlformats.org/officeDocument/2006/relationships/image" Target="../media/image187.png"/><Relationship Id="rId74" Type="http://schemas.openxmlformats.org/officeDocument/2006/relationships/image" Target="../media/image188.png"/><Relationship Id="rId75" Type="http://schemas.openxmlformats.org/officeDocument/2006/relationships/image" Target="../media/image189.png"/><Relationship Id="rId76" Type="http://schemas.openxmlformats.org/officeDocument/2006/relationships/image" Target="../media/image190.png"/><Relationship Id="rId77" Type="http://schemas.openxmlformats.org/officeDocument/2006/relationships/image" Target="../media/image191.png"/><Relationship Id="rId78" Type="http://schemas.openxmlformats.org/officeDocument/2006/relationships/image" Target="../media/image192.png"/><Relationship Id="rId79" Type="http://schemas.openxmlformats.org/officeDocument/2006/relationships/image" Target="../media/image193.png"/><Relationship Id="rId80" Type="http://schemas.openxmlformats.org/officeDocument/2006/relationships/image" Target="../media/image194.png"/><Relationship Id="rId81" Type="http://schemas.openxmlformats.org/officeDocument/2006/relationships/image" Target="../media/image195.png"/><Relationship Id="rId82" Type="http://schemas.openxmlformats.org/officeDocument/2006/relationships/image" Target="../media/image196.png"/><Relationship Id="rId83" Type="http://schemas.openxmlformats.org/officeDocument/2006/relationships/image" Target="../media/image197.png"/><Relationship Id="rId84" Type="http://schemas.openxmlformats.org/officeDocument/2006/relationships/image" Target="../media/image198.png"/><Relationship Id="rId85" Type="http://schemas.openxmlformats.org/officeDocument/2006/relationships/image" Target="../media/image199.png"/><Relationship Id="rId86" Type="http://schemas.openxmlformats.org/officeDocument/2006/relationships/image" Target="../media/image200.png"/><Relationship Id="rId87" Type="http://schemas.openxmlformats.org/officeDocument/2006/relationships/image" Target="../media/image201.png"/><Relationship Id="rId88" Type="http://schemas.openxmlformats.org/officeDocument/2006/relationships/image" Target="../media/image202.png"/><Relationship Id="rId89" Type="http://schemas.openxmlformats.org/officeDocument/2006/relationships/image" Target="../media/image203.png"/><Relationship Id="rId90" Type="http://schemas.openxmlformats.org/officeDocument/2006/relationships/image" Target="../media/image204.png"/><Relationship Id="rId91" Type="http://schemas.openxmlformats.org/officeDocument/2006/relationships/image" Target="../media/image205.png"/><Relationship Id="rId92" Type="http://schemas.openxmlformats.org/officeDocument/2006/relationships/image" Target="../media/image206.png"/><Relationship Id="rId93" Type="http://schemas.openxmlformats.org/officeDocument/2006/relationships/image" Target="../media/image207.png"/><Relationship Id="rId94" Type="http://schemas.openxmlformats.org/officeDocument/2006/relationships/image" Target="../media/image208.png"/><Relationship Id="rId95" Type="http://schemas.openxmlformats.org/officeDocument/2006/relationships/image" Target="../media/image209.png"/><Relationship Id="rId96" Type="http://schemas.openxmlformats.org/officeDocument/2006/relationships/image" Target="../media/image210.png"/><Relationship Id="rId97" Type="http://schemas.openxmlformats.org/officeDocument/2006/relationships/image" Target="../media/image211.png"/><Relationship Id="rId98" Type="http://schemas.openxmlformats.org/officeDocument/2006/relationships/image" Target="../media/image212.png"/><Relationship Id="rId99" Type="http://schemas.openxmlformats.org/officeDocument/2006/relationships/image" Target="../media/image213.png"/><Relationship Id="rId100" Type="http://schemas.openxmlformats.org/officeDocument/2006/relationships/image" Target="../media/image214.png"/><Relationship Id="rId101" Type="http://schemas.openxmlformats.org/officeDocument/2006/relationships/image" Target="../media/image215.png"/><Relationship Id="rId102" Type="http://schemas.openxmlformats.org/officeDocument/2006/relationships/image" Target="../media/image216.png"/><Relationship Id="rId103" Type="http://schemas.openxmlformats.org/officeDocument/2006/relationships/image" Target="../media/image217.png"/><Relationship Id="rId104" Type="http://schemas.openxmlformats.org/officeDocument/2006/relationships/image" Target="../media/image218.png"/><Relationship Id="rId105" Type="http://schemas.openxmlformats.org/officeDocument/2006/relationships/image" Target="../media/image219.png"/><Relationship Id="rId106" Type="http://schemas.openxmlformats.org/officeDocument/2006/relationships/slideLayout" Target="../slideLayouts/slideLayout101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220.png"/><Relationship Id="rId2" Type="http://schemas.openxmlformats.org/officeDocument/2006/relationships/image" Target="../media/image221.png"/><Relationship Id="rId3" Type="http://schemas.openxmlformats.org/officeDocument/2006/relationships/image" Target="../media/image222.png"/><Relationship Id="rId4" Type="http://schemas.openxmlformats.org/officeDocument/2006/relationships/image" Target="../media/image223.png"/><Relationship Id="rId5" Type="http://schemas.openxmlformats.org/officeDocument/2006/relationships/image" Target="../media/image224.png"/><Relationship Id="rId6" Type="http://schemas.openxmlformats.org/officeDocument/2006/relationships/image" Target="../media/image225.png"/><Relationship Id="rId7" Type="http://schemas.openxmlformats.org/officeDocument/2006/relationships/image" Target="../media/image226.png"/><Relationship Id="rId8" Type="http://schemas.openxmlformats.org/officeDocument/2006/relationships/image" Target="../media/image227.png"/><Relationship Id="rId9" Type="http://schemas.openxmlformats.org/officeDocument/2006/relationships/image" Target="../media/image228.png"/><Relationship Id="rId10" Type="http://schemas.openxmlformats.org/officeDocument/2006/relationships/image" Target="../media/image229.png"/><Relationship Id="rId11" Type="http://schemas.openxmlformats.org/officeDocument/2006/relationships/image" Target="../media/image230.png"/><Relationship Id="rId12" Type="http://schemas.openxmlformats.org/officeDocument/2006/relationships/image" Target="../media/image231.png"/><Relationship Id="rId13" Type="http://schemas.openxmlformats.org/officeDocument/2006/relationships/image" Target="../media/image232.png"/><Relationship Id="rId14" Type="http://schemas.openxmlformats.org/officeDocument/2006/relationships/image" Target="../media/image233.png"/><Relationship Id="rId15" Type="http://schemas.openxmlformats.org/officeDocument/2006/relationships/image" Target="../media/image234.png"/><Relationship Id="rId16" Type="http://schemas.openxmlformats.org/officeDocument/2006/relationships/image" Target="../media/image235.png"/><Relationship Id="rId17" Type="http://schemas.openxmlformats.org/officeDocument/2006/relationships/image" Target="../media/image236.png"/><Relationship Id="rId18" Type="http://schemas.openxmlformats.org/officeDocument/2006/relationships/image" Target="../media/image237.png"/><Relationship Id="rId19" Type="http://schemas.openxmlformats.org/officeDocument/2006/relationships/image" Target="../media/image238.png"/><Relationship Id="rId20" Type="http://schemas.openxmlformats.org/officeDocument/2006/relationships/image" Target="../media/image239.png"/><Relationship Id="rId21" Type="http://schemas.openxmlformats.org/officeDocument/2006/relationships/image" Target="../media/image240.png"/><Relationship Id="rId22" Type="http://schemas.openxmlformats.org/officeDocument/2006/relationships/image" Target="../media/image241.png"/><Relationship Id="rId23" Type="http://schemas.openxmlformats.org/officeDocument/2006/relationships/image" Target="../media/image242.png"/><Relationship Id="rId24" Type="http://schemas.openxmlformats.org/officeDocument/2006/relationships/image" Target="../media/image243.png"/><Relationship Id="rId25" Type="http://schemas.openxmlformats.org/officeDocument/2006/relationships/image" Target="../media/image244.png"/><Relationship Id="rId26" Type="http://schemas.openxmlformats.org/officeDocument/2006/relationships/image" Target="../media/image245.png"/><Relationship Id="rId27" Type="http://schemas.openxmlformats.org/officeDocument/2006/relationships/image" Target="../media/image246.png"/><Relationship Id="rId28" Type="http://schemas.openxmlformats.org/officeDocument/2006/relationships/image" Target="../media/image247.png"/><Relationship Id="rId29" Type="http://schemas.openxmlformats.org/officeDocument/2006/relationships/image" Target="../media/image248.png"/><Relationship Id="rId30" Type="http://schemas.openxmlformats.org/officeDocument/2006/relationships/image" Target="../media/image249.png"/><Relationship Id="rId31" Type="http://schemas.openxmlformats.org/officeDocument/2006/relationships/image" Target="../media/image250.png"/><Relationship Id="rId32" Type="http://schemas.openxmlformats.org/officeDocument/2006/relationships/image" Target="../media/image251.png"/><Relationship Id="rId33" Type="http://schemas.openxmlformats.org/officeDocument/2006/relationships/image" Target="../media/image252.png"/><Relationship Id="rId34" Type="http://schemas.openxmlformats.org/officeDocument/2006/relationships/image" Target="../media/image253.png"/><Relationship Id="rId35" Type="http://schemas.openxmlformats.org/officeDocument/2006/relationships/image" Target="../media/image254.png"/><Relationship Id="rId36" Type="http://schemas.openxmlformats.org/officeDocument/2006/relationships/image" Target="../media/image255.png"/><Relationship Id="rId37" Type="http://schemas.openxmlformats.org/officeDocument/2006/relationships/image" Target="../media/image256.png"/><Relationship Id="rId38" Type="http://schemas.openxmlformats.org/officeDocument/2006/relationships/image" Target="../media/image257.png"/><Relationship Id="rId39" Type="http://schemas.openxmlformats.org/officeDocument/2006/relationships/image" Target="../media/image258.png"/><Relationship Id="rId40" Type="http://schemas.openxmlformats.org/officeDocument/2006/relationships/image" Target="../media/image259.png"/><Relationship Id="rId41" Type="http://schemas.openxmlformats.org/officeDocument/2006/relationships/image" Target="../media/image260.png"/><Relationship Id="rId42" Type="http://schemas.openxmlformats.org/officeDocument/2006/relationships/image" Target="../media/image261.png"/><Relationship Id="rId43" Type="http://schemas.openxmlformats.org/officeDocument/2006/relationships/image" Target="../media/image262.png"/><Relationship Id="rId44" Type="http://schemas.openxmlformats.org/officeDocument/2006/relationships/image" Target="../media/image263.png"/><Relationship Id="rId45" Type="http://schemas.openxmlformats.org/officeDocument/2006/relationships/image" Target="../media/image264.png"/><Relationship Id="rId46" Type="http://schemas.openxmlformats.org/officeDocument/2006/relationships/image" Target="../media/image265.png"/><Relationship Id="rId47" Type="http://schemas.openxmlformats.org/officeDocument/2006/relationships/image" Target="../media/image266.png"/><Relationship Id="rId48" Type="http://schemas.openxmlformats.org/officeDocument/2006/relationships/image" Target="../media/image267.png"/><Relationship Id="rId49" Type="http://schemas.openxmlformats.org/officeDocument/2006/relationships/image" Target="../media/image268.png"/><Relationship Id="rId50" Type="http://schemas.openxmlformats.org/officeDocument/2006/relationships/image" Target="../media/image269.png"/><Relationship Id="rId51" Type="http://schemas.openxmlformats.org/officeDocument/2006/relationships/image" Target="../media/image270.png"/><Relationship Id="rId52" Type="http://schemas.openxmlformats.org/officeDocument/2006/relationships/image" Target="../media/image271.png"/><Relationship Id="rId53" Type="http://schemas.openxmlformats.org/officeDocument/2006/relationships/image" Target="../media/image272.png"/><Relationship Id="rId54" Type="http://schemas.openxmlformats.org/officeDocument/2006/relationships/image" Target="../media/image273.png"/><Relationship Id="rId55" Type="http://schemas.openxmlformats.org/officeDocument/2006/relationships/image" Target="../media/image274.png"/><Relationship Id="rId56" Type="http://schemas.openxmlformats.org/officeDocument/2006/relationships/image" Target="../media/image275.png"/><Relationship Id="rId57" Type="http://schemas.openxmlformats.org/officeDocument/2006/relationships/image" Target="../media/image276.png"/><Relationship Id="rId58" Type="http://schemas.openxmlformats.org/officeDocument/2006/relationships/image" Target="../media/image277.png"/><Relationship Id="rId59" Type="http://schemas.openxmlformats.org/officeDocument/2006/relationships/image" Target="../media/image278.png"/><Relationship Id="rId60" Type="http://schemas.openxmlformats.org/officeDocument/2006/relationships/image" Target="../media/image279.png"/><Relationship Id="rId61" Type="http://schemas.openxmlformats.org/officeDocument/2006/relationships/image" Target="../media/image280.png"/><Relationship Id="rId62" Type="http://schemas.openxmlformats.org/officeDocument/2006/relationships/image" Target="../media/image281.png"/><Relationship Id="rId63" Type="http://schemas.openxmlformats.org/officeDocument/2006/relationships/image" Target="../media/image282.png"/><Relationship Id="rId64" Type="http://schemas.openxmlformats.org/officeDocument/2006/relationships/image" Target="../media/image283.png"/><Relationship Id="rId65" Type="http://schemas.openxmlformats.org/officeDocument/2006/relationships/image" Target="../media/image284.png"/><Relationship Id="rId66" Type="http://schemas.openxmlformats.org/officeDocument/2006/relationships/image" Target="../media/image285.png"/><Relationship Id="rId67" Type="http://schemas.openxmlformats.org/officeDocument/2006/relationships/image" Target="../media/image286.png"/><Relationship Id="rId68" Type="http://schemas.openxmlformats.org/officeDocument/2006/relationships/image" Target="../media/image287.png"/><Relationship Id="rId69" Type="http://schemas.openxmlformats.org/officeDocument/2006/relationships/image" Target="../media/image288.png"/><Relationship Id="rId70" Type="http://schemas.openxmlformats.org/officeDocument/2006/relationships/image" Target="../media/image289.png"/><Relationship Id="rId71" Type="http://schemas.openxmlformats.org/officeDocument/2006/relationships/image" Target="../media/image290.png"/><Relationship Id="rId72" Type="http://schemas.openxmlformats.org/officeDocument/2006/relationships/image" Target="../media/image291.png"/><Relationship Id="rId73" Type="http://schemas.openxmlformats.org/officeDocument/2006/relationships/image" Target="../media/image292.png"/><Relationship Id="rId74" Type="http://schemas.openxmlformats.org/officeDocument/2006/relationships/image" Target="../media/image293.png"/><Relationship Id="rId75" Type="http://schemas.openxmlformats.org/officeDocument/2006/relationships/image" Target="../media/image294.png"/><Relationship Id="rId76" Type="http://schemas.openxmlformats.org/officeDocument/2006/relationships/image" Target="../media/image295.png"/><Relationship Id="rId77" Type="http://schemas.openxmlformats.org/officeDocument/2006/relationships/image" Target="../media/image296.png"/><Relationship Id="rId78" Type="http://schemas.openxmlformats.org/officeDocument/2006/relationships/image" Target="../media/image297.png"/><Relationship Id="rId79" Type="http://schemas.openxmlformats.org/officeDocument/2006/relationships/image" Target="../media/image298.png"/><Relationship Id="rId80" Type="http://schemas.openxmlformats.org/officeDocument/2006/relationships/image" Target="../media/image299.png"/><Relationship Id="rId81" Type="http://schemas.openxmlformats.org/officeDocument/2006/relationships/image" Target="../media/image300.png"/><Relationship Id="rId82" Type="http://schemas.openxmlformats.org/officeDocument/2006/relationships/image" Target="../media/image301.png"/><Relationship Id="rId83" Type="http://schemas.openxmlformats.org/officeDocument/2006/relationships/image" Target="../media/image302.png"/><Relationship Id="rId84" Type="http://schemas.openxmlformats.org/officeDocument/2006/relationships/image" Target="../media/image303.png"/><Relationship Id="rId85" Type="http://schemas.openxmlformats.org/officeDocument/2006/relationships/image" Target="../media/image304.png"/><Relationship Id="rId86" Type="http://schemas.openxmlformats.org/officeDocument/2006/relationships/image" Target="../media/image305.png"/><Relationship Id="rId87" Type="http://schemas.openxmlformats.org/officeDocument/2006/relationships/image" Target="../media/image306.png"/><Relationship Id="rId88" Type="http://schemas.openxmlformats.org/officeDocument/2006/relationships/image" Target="../media/image307.png"/><Relationship Id="rId89" Type="http://schemas.openxmlformats.org/officeDocument/2006/relationships/image" Target="../media/image308.png"/><Relationship Id="rId90" Type="http://schemas.openxmlformats.org/officeDocument/2006/relationships/image" Target="../media/image309.png"/><Relationship Id="rId91" Type="http://schemas.openxmlformats.org/officeDocument/2006/relationships/image" Target="../media/image310.png"/><Relationship Id="rId92" Type="http://schemas.openxmlformats.org/officeDocument/2006/relationships/image" Target="../media/image311.png"/><Relationship Id="rId93" Type="http://schemas.openxmlformats.org/officeDocument/2006/relationships/image" Target="../media/image312.png"/><Relationship Id="rId94" Type="http://schemas.openxmlformats.org/officeDocument/2006/relationships/image" Target="../media/image313.png"/><Relationship Id="rId95" Type="http://schemas.openxmlformats.org/officeDocument/2006/relationships/image" Target="../media/image314.png"/><Relationship Id="rId96" Type="http://schemas.openxmlformats.org/officeDocument/2006/relationships/image" Target="../media/image315.png"/><Relationship Id="rId97" Type="http://schemas.openxmlformats.org/officeDocument/2006/relationships/image" Target="../media/image316.png"/><Relationship Id="rId98" Type="http://schemas.openxmlformats.org/officeDocument/2006/relationships/image" Target="../media/image317.png"/><Relationship Id="rId99" Type="http://schemas.openxmlformats.org/officeDocument/2006/relationships/image" Target="../media/image318.png"/><Relationship Id="rId100" Type="http://schemas.openxmlformats.org/officeDocument/2006/relationships/image" Target="../media/image319.png"/><Relationship Id="rId101" Type="http://schemas.openxmlformats.org/officeDocument/2006/relationships/image" Target="../media/image320.png"/><Relationship Id="rId102" Type="http://schemas.openxmlformats.org/officeDocument/2006/relationships/image" Target="../media/image321.png"/><Relationship Id="rId103" Type="http://schemas.openxmlformats.org/officeDocument/2006/relationships/image" Target="../media/image322.png"/><Relationship Id="rId104" Type="http://schemas.openxmlformats.org/officeDocument/2006/relationships/image" Target="../media/image323.png"/><Relationship Id="rId105" Type="http://schemas.openxmlformats.org/officeDocument/2006/relationships/image" Target="../media/image324.png"/><Relationship Id="rId106" Type="http://schemas.openxmlformats.org/officeDocument/2006/relationships/image" Target="../media/image325.png"/><Relationship Id="rId107" Type="http://schemas.openxmlformats.org/officeDocument/2006/relationships/image" Target="../media/image326.png"/><Relationship Id="rId108" Type="http://schemas.openxmlformats.org/officeDocument/2006/relationships/image" Target="../media/image327.png"/><Relationship Id="rId109" Type="http://schemas.openxmlformats.org/officeDocument/2006/relationships/image" Target="../media/image328.png"/><Relationship Id="rId110" Type="http://schemas.openxmlformats.org/officeDocument/2006/relationships/image" Target="../media/image329.png"/><Relationship Id="rId111" Type="http://schemas.openxmlformats.org/officeDocument/2006/relationships/image" Target="../media/image330.png"/><Relationship Id="rId112" Type="http://schemas.openxmlformats.org/officeDocument/2006/relationships/image" Target="../media/image331.png"/><Relationship Id="rId113" Type="http://schemas.openxmlformats.org/officeDocument/2006/relationships/image" Target="../media/image332.png"/><Relationship Id="rId114" Type="http://schemas.openxmlformats.org/officeDocument/2006/relationships/image" Target="../media/image333.png"/><Relationship Id="rId115" Type="http://schemas.openxmlformats.org/officeDocument/2006/relationships/image" Target="../media/image334.png"/><Relationship Id="rId116" Type="http://schemas.openxmlformats.org/officeDocument/2006/relationships/image" Target="../media/image335.png"/><Relationship Id="rId117" Type="http://schemas.openxmlformats.org/officeDocument/2006/relationships/image" Target="../media/image336.png"/><Relationship Id="rId118" Type="http://schemas.openxmlformats.org/officeDocument/2006/relationships/image" Target="../media/image337.png"/><Relationship Id="rId119" Type="http://schemas.openxmlformats.org/officeDocument/2006/relationships/image" Target="../media/image338.png"/><Relationship Id="rId120" Type="http://schemas.openxmlformats.org/officeDocument/2006/relationships/image" Target="../media/image339.png"/><Relationship Id="rId121" Type="http://schemas.openxmlformats.org/officeDocument/2006/relationships/image" Target="../media/image340.png"/><Relationship Id="rId122" Type="http://schemas.openxmlformats.org/officeDocument/2006/relationships/image" Target="../media/image341.png"/><Relationship Id="rId123" Type="http://schemas.openxmlformats.org/officeDocument/2006/relationships/slideLayout" Target="../slideLayouts/slideLayout101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342.png"/><Relationship Id="rId2" Type="http://schemas.openxmlformats.org/officeDocument/2006/relationships/image" Target="../media/image343.png"/><Relationship Id="rId3" Type="http://schemas.openxmlformats.org/officeDocument/2006/relationships/image" Target="../media/image344.png"/><Relationship Id="rId4" Type="http://schemas.openxmlformats.org/officeDocument/2006/relationships/image" Target="../media/image345.png"/><Relationship Id="rId5" Type="http://schemas.openxmlformats.org/officeDocument/2006/relationships/image" Target="../media/image346.png"/><Relationship Id="rId6" Type="http://schemas.openxmlformats.org/officeDocument/2006/relationships/image" Target="../media/image347.png"/><Relationship Id="rId7" Type="http://schemas.openxmlformats.org/officeDocument/2006/relationships/image" Target="../media/image348.png"/><Relationship Id="rId8" Type="http://schemas.openxmlformats.org/officeDocument/2006/relationships/image" Target="../media/image349.png"/><Relationship Id="rId9" Type="http://schemas.openxmlformats.org/officeDocument/2006/relationships/image" Target="../media/image350.png"/><Relationship Id="rId10" Type="http://schemas.openxmlformats.org/officeDocument/2006/relationships/image" Target="../media/image351.png"/><Relationship Id="rId11" Type="http://schemas.openxmlformats.org/officeDocument/2006/relationships/image" Target="../media/image352.png"/><Relationship Id="rId12" Type="http://schemas.openxmlformats.org/officeDocument/2006/relationships/image" Target="../media/image353.png"/><Relationship Id="rId13" Type="http://schemas.openxmlformats.org/officeDocument/2006/relationships/image" Target="../media/image354.png"/><Relationship Id="rId14" Type="http://schemas.openxmlformats.org/officeDocument/2006/relationships/image" Target="../media/image355.png"/><Relationship Id="rId15" Type="http://schemas.openxmlformats.org/officeDocument/2006/relationships/image" Target="../media/image356.png"/><Relationship Id="rId16" Type="http://schemas.openxmlformats.org/officeDocument/2006/relationships/image" Target="../media/image357.png"/><Relationship Id="rId17" Type="http://schemas.openxmlformats.org/officeDocument/2006/relationships/image" Target="../media/image358.png"/><Relationship Id="rId18" Type="http://schemas.openxmlformats.org/officeDocument/2006/relationships/image" Target="../media/image359.png"/><Relationship Id="rId19" Type="http://schemas.openxmlformats.org/officeDocument/2006/relationships/image" Target="../media/image360.png"/><Relationship Id="rId20" Type="http://schemas.openxmlformats.org/officeDocument/2006/relationships/image" Target="../media/image361.png"/><Relationship Id="rId21" Type="http://schemas.openxmlformats.org/officeDocument/2006/relationships/image" Target="../media/image362.png"/><Relationship Id="rId22" Type="http://schemas.openxmlformats.org/officeDocument/2006/relationships/image" Target="../media/image363.png"/><Relationship Id="rId23" Type="http://schemas.openxmlformats.org/officeDocument/2006/relationships/image" Target="../media/image364.png"/><Relationship Id="rId24" Type="http://schemas.openxmlformats.org/officeDocument/2006/relationships/image" Target="../media/image365.png"/><Relationship Id="rId25" Type="http://schemas.openxmlformats.org/officeDocument/2006/relationships/image" Target="../media/image366.png"/><Relationship Id="rId26" Type="http://schemas.openxmlformats.org/officeDocument/2006/relationships/image" Target="../media/image367.png"/><Relationship Id="rId27" Type="http://schemas.openxmlformats.org/officeDocument/2006/relationships/image" Target="../media/image368.png"/><Relationship Id="rId28" Type="http://schemas.openxmlformats.org/officeDocument/2006/relationships/image" Target="../media/image369.png"/><Relationship Id="rId29" Type="http://schemas.openxmlformats.org/officeDocument/2006/relationships/image" Target="../media/image370.png"/><Relationship Id="rId30" Type="http://schemas.openxmlformats.org/officeDocument/2006/relationships/image" Target="../media/image371.png"/><Relationship Id="rId31" Type="http://schemas.openxmlformats.org/officeDocument/2006/relationships/image" Target="../media/image372.png"/><Relationship Id="rId32" Type="http://schemas.openxmlformats.org/officeDocument/2006/relationships/image" Target="../media/image373.png"/><Relationship Id="rId33" Type="http://schemas.openxmlformats.org/officeDocument/2006/relationships/image" Target="../media/image374.png"/><Relationship Id="rId34" Type="http://schemas.openxmlformats.org/officeDocument/2006/relationships/image" Target="../media/image375.png"/><Relationship Id="rId35" Type="http://schemas.openxmlformats.org/officeDocument/2006/relationships/image" Target="../media/image376.png"/><Relationship Id="rId36" Type="http://schemas.openxmlformats.org/officeDocument/2006/relationships/image" Target="../media/image377.png"/><Relationship Id="rId37" Type="http://schemas.openxmlformats.org/officeDocument/2006/relationships/image" Target="../media/image378.png"/><Relationship Id="rId38" Type="http://schemas.openxmlformats.org/officeDocument/2006/relationships/image" Target="../media/image379.png"/><Relationship Id="rId39" Type="http://schemas.openxmlformats.org/officeDocument/2006/relationships/image" Target="../media/image380.png"/><Relationship Id="rId40" Type="http://schemas.openxmlformats.org/officeDocument/2006/relationships/image" Target="../media/image381.png"/><Relationship Id="rId41" Type="http://schemas.openxmlformats.org/officeDocument/2006/relationships/image" Target="../media/image382.png"/><Relationship Id="rId42" Type="http://schemas.openxmlformats.org/officeDocument/2006/relationships/image" Target="../media/image383.png"/><Relationship Id="rId43" Type="http://schemas.openxmlformats.org/officeDocument/2006/relationships/image" Target="../media/image384.png"/><Relationship Id="rId44" Type="http://schemas.openxmlformats.org/officeDocument/2006/relationships/image" Target="../media/image385.png"/><Relationship Id="rId45" Type="http://schemas.openxmlformats.org/officeDocument/2006/relationships/image" Target="../media/image386.png"/><Relationship Id="rId46" Type="http://schemas.openxmlformats.org/officeDocument/2006/relationships/image" Target="../media/image387.png"/><Relationship Id="rId47" Type="http://schemas.openxmlformats.org/officeDocument/2006/relationships/image" Target="../media/image388.png"/><Relationship Id="rId48" Type="http://schemas.openxmlformats.org/officeDocument/2006/relationships/image" Target="../media/image389.png"/><Relationship Id="rId49" Type="http://schemas.openxmlformats.org/officeDocument/2006/relationships/image" Target="../media/image390.png"/><Relationship Id="rId50" Type="http://schemas.openxmlformats.org/officeDocument/2006/relationships/image" Target="../media/image391.png"/><Relationship Id="rId51" Type="http://schemas.openxmlformats.org/officeDocument/2006/relationships/image" Target="../media/image392.png"/><Relationship Id="rId52" Type="http://schemas.openxmlformats.org/officeDocument/2006/relationships/image" Target="../media/image393.png"/><Relationship Id="rId53" Type="http://schemas.openxmlformats.org/officeDocument/2006/relationships/image" Target="../media/image394.png"/><Relationship Id="rId54" Type="http://schemas.openxmlformats.org/officeDocument/2006/relationships/image" Target="../media/image395.png"/><Relationship Id="rId55" Type="http://schemas.openxmlformats.org/officeDocument/2006/relationships/image" Target="../media/image396.png"/><Relationship Id="rId56" Type="http://schemas.openxmlformats.org/officeDocument/2006/relationships/image" Target="../media/image397.png"/><Relationship Id="rId57" Type="http://schemas.openxmlformats.org/officeDocument/2006/relationships/image" Target="../media/image398.png"/><Relationship Id="rId58" Type="http://schemas.openxmlformats.org/officeDocument/2006/relationships/image" Target="../media/image399.png"/><Relationship Id="rId59" Type="http://schemas.openxmlformats.org/officeDocument/2006/relationships/image" Target="../media/image400.png"/><Relationship Id="rId60" Type="http://schemas.openxmlformats.org/officeDocument/2006/relationships/image" Target="../media/image401.png"/><Relationship Id="rId61" Type="http://schemas.openxmlformats.org/officeDocument/2006/relationships/image" Target="../media/image402.png"/><Relationship Id="rId62" Type="http://schemas.openxmlformats.org/officeDocument/2006/relationships/image" Target="../media/image403.png"/><Relationship Id="rId63" Type="http://schemas.openxmlformats.org/officeDocument/2006/relationships/image" Target="../media/image404.png"/><Relationship Id="rId64" Type="http://schemas.openxmlformats.org/officeDocument/2006/relationships/image" Target="../media/image405.png"/><Relationship Id="rId65" Type="http://schemas.openxmlformats.org/officeDocument/2006/relationships/image" Target="../media/image406.png"/><Relationship Id="rId66" Type="http://schemas.openxmlformats.org/officeDocument/2006/relationships/image" Target="../media/image407.png"/><Relationship Id="rId67" Type="http://schemas.openxmlformats.org/officeDocument/2006/relationships/image" Target="../media/image408.png"/><Relationship Id="rId68" Type="http://schemas.openxmlformats.org/officeDocument/2006/relationships/image" Target="../media/image409.png"/><Relationship Id="rId69" Type="http://schemas.openxmlformats.org/officeDocument/2006/relationships/image" Target="../media/image410.png"/><Relationship Id="rId70" Type="http://schemas.openxmlformats.org/officeDocument/2006/relationships/image" Target="../media/image411.png"/><Relationship Id="rId71" Type="http://schemas.openxmlformats.org/officeDocument/2006/relationships/image" Target="../media/image412.png"/><Relationship Id="rId72" Type="http://schemas.openxmlformats.org/officeDocument/2006/relationships/image" Target="../media/image413.png"/><Relationship Id="rId73" Type="http://schemas.openxmlformats.org/officeDocument/2006/relationships/image" Target="../media/image414.png"/><Relationship Id="rId74" Type="http://schemas.openxmlformats.org/officeDocument/2006/relationships/image" Target="../media/image415.png"/><Relationship Id="rId75" Type="http://schemas.openxmlformats.org/officeDocument/2006/relationships/image" Target="../media/image416.png"/><Relationship Id="rId76" Type="http://schemas.openxmlformats.org/officeDocument/2006/relationships/image" Target="../media/image417.png"/><Relationship Id="rId77" Type="http://schemas.openxmlformats.org/officeDocument/2006/relationships/image" Target="../media/image418.png"/><Relationship Id="rId78" Type="http://schemas.openxmlformats.org/officeDocument/2006/relationships/image" Target="../media/image419.png"/><Relationship Id="rId79" Type="http://schemas.openxmlformats.org/officeDocument/2006/relationships/image" Target="../media/image420.png"/><Relationship Id="rId80" Type="http://schemas.openxmlformats.org/officeDocument/2006/relationships/image" Target="../media/image421.png"/><Relationship Id="rId81" Type="http://schemas.openxmlformats.org/officeDocument/2006/relationships/image" Target="../media/image422.png"/><Relationship Id="rId82" Type="http://schemas.openxmlformats.org/officeDocument/2006/relationships/image" Target="../media/image423.png"/><Relationship Id="rId83" Type="http://schemas.openxmlformats.org/officeDocument/2006/relationships/image" Target="../media/image424.png"/><Relationship Id="rId84" Type="http://schemas.openxmlformats.org/officeDocument/2006/relationships/image" Target="../media/image425.png"/><Relationship Id="rId85" Type="http://schemas.openxmlformats.org/officeDocument/2006/relationships/image" Target="../media/image426.png"/><Relationship Id="rId86" Type="http://schemas.openxmlformats.org/officeDocument/2006/relationships/image" Target="../media/image427.png"/><Relationship Id="rId87" Type="http://schemas.openxmlformats.org/officeDocument/2006/relationships/image" Target="../media/image428.png"/><Relationship Id="rId88" Type="http://schemas.openxmlformats.org/officeDocument/2006/relationships/image" Target="../media/image429.png"/><Relationship Id="rId89" Type="http://schemas.openxmlformats.org/officeDocument/2006/relationships/image" Target="../media/image430.png"/><Relationship Id="rId90" Type="http://schemas.openxmlformats.org/officeDocument/2006/relationships/image" Target="../media/image431.png"/><Relationship Id="rId91" Type="http://schemas.openxmlformats.org/officeDocument/2006/relationships/image" Target="../media/image432.png"/><Relationship Id="rId92" Type="http://schemas.openxmlformats.org/officeDocument/2006/relationships/image" Target="../media/image433.png"/><Relationship Id="rId93" Type="http://schemas.openxmlformats.org/officeDocument/2006/relationships/image" Target="../media/image434.png"/><Relationship Id="rId94" Type="http://schemas.openxmlformats.org/officeDocument/2006/relationships/image" Target="../media/image435.png"/><Relationship Id="rId95" Type="http://schemas.openxmlformats.org/officeDocument/2006/relationships/image" Target="../media/image436.png"/><Relationship Id="rId96" Type="http://schemas.openxmlformats.org/officeDocument/2006/relationships/image" Target="../media/image437.png"/><Relationship Id="rId97" Type="http://schemas.openxmlformats.org/officeDocument/2006/relationships/image" Target="../media/image438.png"/><Relationship Id="rId98" Type="http://schemas.openxmlformats.org/officeDocument/2006/relationships/image" Target="../media/image439.png"/><Relationship Id="rId99" Type="http://schemas.openxmlformats.org/officeDocument/2006/relationships/image" Target="../media/image440.png"/><Relationship Id="rId100" Type="http://schemas.openxmlformats.org/officeDocument/2006/relationships/image" Target="../media/image441.png"/><Relationship Id="rId101" Type="http://schemas.openxmlformats.org/officeDocument/2006/relationships/image" Target="../media/image442.png"/><Relationship Id="rId102" Type="http://schemas.openxmlformats.org/officeDocument/2006/relationships/image" Target="../media/image443.png"/><Relationship Id="rId103" Type="http://schemas.openxmlformats.org/officeDocument/2006/relationships/image" Target="../media/image444.png"/><Relationship Id="rId104" Type="http://schemas.openxmlformats.org/officeDocument/2006/relationships/image" Target="../media/image445.png"/><Relationship Id="rId105" Type="http://schemas.openxmlformats.org/officeDocument/2006/relationships/image" Target="../media/image446.png"/><Relationship Id="rId106" Type="http://schemas.openxmlformats.org/officeDocument/2006/relationships/image" Target="../media/image447.png"/><Relationship Id="rId107" Type="http://schemas.openxmlformats.org/officeDocument/2006/relationships/image" Target="../media/image448.png"/><Relationship Id="rId108" Type="http://schemas.openxmlformats.org/officeDocument/2006/relationships/image" Target="../media/image449.png"/><Relationship Id="rId109" Type="http://schemas.openxmlformats.org/officeDocument/2006/relationships/image" Target="../media/image450.png"/><Relationship Id="rId110" Type="http://schemas.openxmlformats.org/officeDocument/2006/relationships/image" Target="../media/image451.png"/><Relationship Id="rId111" Type="http://schemas.openxmlformats.org/officeDocument/2006/relationships/image" Target="../media/image452.png"/><Relationship Id="rId112" Type="http://schemas.openxmlformats.org/officeDocument/2006/relationships/image" Target="../media/image453.png"/><Relationship Id="rId113" Type="http://schemas.openxmlformats.org/officeDocument/2006/relationships/image" Target="../media/image454.png"/><Relationship Id="rId114" Type="http://schemas.openxmlformats.org/officeDocument/2006/relationships/image" Target="../media/image455.png"/><Relationship Id="rId115" Type="http://schemas.openxmlformats.org/officeDocument/2006/relationships/image" Target="../media/image456.png"/><Relationship Id="rId116" Type="http://schemas.openxmlformats.org/officeDocument/2006/relationships/image" Target="../media/image457.png"/><Relationship Id="rId117" Type="http://schemas.openxmlformats.org/officeDocument/2006/relationships/image" Target="../media/image458.png"/><Relationship Id="rId118" Type="http://schemas.openxmlformats.org/officeDocument/2006/relationships/image" Target="../media/image459.png"/><Relationship Id="rId119" Type="http://schemas.openxmlformats.org/officeDocument/2006/relationships/image" Target="../media/image460.png"/><Relationship Id="rId120" Type="http://schemas.openxmlformats.org/officeDocument/2006/relationships/image" Target="../media/image461.png"/><Relationship Id="rId121" Type="http://schemas.openxmlformats.org/officeDocument/2006/relationships/image" Target="../media/image462.png"/><Relationship Id="rId122" Type="http://schemas.openxmlformats.org/officeDocument/2006/relationships/image" Target="../media/image463.png"/><Relationship Id="rId123" Type="http://schemas.openxmlformats.org/officeDocument/2006/relationships/image" Target="../media/image464.png"/><Relationship Id="rId124" Type="http://schemas.openxmlformats.org/officeDocument/2006/relationships/image" Target="../media/image465.png"/><Relationship Id="rId125" Type="http://schemas.openxmlformats.org/officeDocument/2006/relationships/image" Target="../media/image466.png"/><Relationship Id="rId126" Type="http://schemas.openxmlformats.org/officeDocument/2006/relationships/image" Target="../media/image467.png"/><Relationship Id="rId127" Type="http://schemas.openxmlformats.org/officeDocument/2006/relationships/image" Target="../media/image468.png"/><Relationship Id="rId128" Type="http://schemas.openxmlformats.org/officeDocument/2006/relationships/slideLayout" Target="../slideLayouts/slideLayout101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469.gif"/><Relationship Id="rId2" Type="http://schemas.openxmlformats.org/officeDocument/2006/relationships/image" Target="../media/image470.gif"/><Relationship Id="rId3" Type="http://schemas.openxmlformats.org/officeDocument/2006/relationships/image" Target="../media/image471.gif"/><Relationship Id="rId4" Type="http://schemas.openxmlformats.org/officeDocument/2006/relationships/image" Target="../media/image472.gif"/><Relationship Id="rId5" Type="http://schemas.openxmlformats.org/officeDocument/2006/relationships/image" Target="../media/image473.gif"/><Relationship Id="rId6" Type="http://schemas.openxmlformats.org/officeDocument/2006/relationships/image" Target="../media/image474.gif"/><Relationship Id="rId7" Type="http://schemas.openxmlformats.org/officeDocument/2006/relationships/image" Target="../media/image475.gif"/><Relationship Id="rId8" Type="http://schemas.openxmlformats.org/officeDocument/2006/relationships/image" Target="../media/image476.wmf"/><Relationship Id="rId9" Type="http://schemas.openxmlformats.org/officeDocument/2006/relationships/image" Target="../media/image477.png"/><Relationship Id="rId10" Type="http://schemas.openxmlformats.org/officeDocument/2006/relationships/slideLayout" Target="../slideLayouts/slideLayout97.xml"/><Relationship Id="rId11" Type="http://schemas.openxmlformats.org/officeDocument/2006/relationships/notesSlide" Target="../notesSlides/notesSlide2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478.png"/><Relationship Id="rId2" Type="http://schemas.openxmlformats.org/officeDocument/2006/relationships/image" Target="../media/image479.gif"/><Relationship Id="rId3" Type="http://schemas.openxmlformats.org/officeDocument/2006/relationships/image" Target="../media/image480.gif"/><Relationship Id="rId4" Type="http://schemas.openxmlformats.org/officeDocument/2006/relationships/image" Target="../media/image481.gif"/><Relationship Id="rId5" Type="http://schemas.openxmlformats.org/officeDocument/2006/relationships/image" Target="../media/image482.gif"/><Relationship Id="rId6" Type="http://schemas.openxmlformats.org/officeDocument/2006/relationships/image" Target="../media/image483.wmf"/><Relationship Id="rId7" Type="http://schemas.openxmlformats.org/officeDocument/2006/relationships/image" Target="../media/image484.wmf"/><Relationship Id="rId8" Type="http://schemas.openxmlformats.org/officeDocument/2006/relationships/slideLayout" Target="../slideLayouts/slideLayout97.xml"/><Relationship Id="rId9" Type="http://schemas.openxmlformats.org/officeDocument/2006/relationships/notesSlide" Target="../notesSlides/notesSlide26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485.gif"/><Relationship Id="rId2" Type="http://schemas.openxmlformats.org/officeDocument/2006/relationships/image" Target="../media/image486.gif"/><Relationship Id="rId3" Type="http://schemas.openxmlformats.org/officeDocument/2006/relationships/image" Target="../media/image487.gif"/><Relationship Id="rId4" Type="http://schemas.openxmlformats.org/officeDocument/2006/relationships/image" Target="../media/image488.gif"/><Relationship Id="rId5" Type="http://schemas.openxmlformats.org/officeDocument/2006/relationships/image" Target="../media/image489.gif"/><Relationship Id="rId6" Type="http://schemas.openxmlformats.org/officeDocument/2006/relationships/image" Target="../media/image490.gif"/><Relationship Id="rId7" Type="http://schemas.openxmlformats.org/officeDocument/2006/relationships/image" Target="../media/image491.gif"/><Relationship Id="rId8" Type="http://schemas.openxmlformats.org/officeDocument/2006/relationships/image" Target="../media/image492.wmf"/><Relationship Id="rId9" Type="http://schemas.openxmlformats.org/officeDocument/2006/relationships/image" Target="../media/image493.png"/><Relationship Id="rId10" Type="http://schemas.openxmlformats.org/officeDocument/2006/relationships/slideLayout" Target="../slideLayouts/slideLayout97.xml"/><Relationship Id="rId11" Type="http://schemas.openxmlformats.org/officeDocument/2006/relationships/notesSlide" Target="../notesSlides/notesSlide27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9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44.png"/><Relationship Id="rId2" Type="http://schemas.openxmlformats.org/officeDocument/2006/relationships/slideLayout" Target="../slideLayouts/slideLayout101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494.gif"/><Relationship Id="rId2" Type="http://schemas.openxmlformats.org/officeDocument/2006/relationships/slideLayout" Target="../slideLayouts/slideLayout101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495.png"/><Relationship Id="rId2" Type="http://schemas.openxmlformats.org/officeDocument/2006/relationships/slideLayout" Target="../slideLayouts/slideLayout101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9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1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496.png"/><Relationship Id="rId2" Type="http://schemas.openxmlformats.org/officeDocument/2006/relationships/image" Target="../media/image497.jpeg"/><Relationship Id="rId3" Type="http://schemas.openxmlformats.org/officeDocument/2006/relationships/image" Target="../media/image498.png"/><Relationship Id="rId4" Type="http://schemas.openxmlformats.org/officeDocument/2006/relationships/slideLayout" Target="../slideLayouts/slideLayout99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499.png"/><Relationship Id="rId2" Type="http://schemas.openxmlformats.org/officeDocument/2006/relationships/image" Target="../media/image500.gif"/><Relationship Id="rId3" Type="http://schemas.openxmlformats.org/officeDocument/2006/relationships/image" Target="../media/image501.gif"/><Relationship Id="rId4" Type="http://schemas.openxmlformats.org/officeDocument/2006/relationships/image" Target="../media/image502.gif"/><Relationship Id="rId5" Type="http://schemas.openxmlformats.org/officeDocument/2006/relationships/image" Target="../media/image503.gif"/><Relationship Id="rId6" Type="http://schemas.openxmlformats.org/officeDocument/2006/relationships/image" Target="../media/image504.gif"/><Relationship Id="rId7" Type="http://schemas.openxmlformats.org/officeDocument/2006/relationships/image" Target="../media/image505.gif"/><Relationship Id="rId8" Type="http://schemas.openxmlformats.org/officeDocument/2006/relationships/image" Target="../media/image506.gif"/><Relationship Id="rId9" Type="http://schemas.openxmlformats.org/officeDocument/2006/relationships/image" Target="../media/image507.gif"/><Relationship Id="rId10" Type="http://schemas.openxmlformats.org/officeDocument/2006/relationships/image" Target="../media/image508.png"/><Relationship Id="rId11" Type="http://schemas.openxmlformats.org/officeDocument/2006/relationships/image" Target="../media/image509.png"/><Relationship Id="rId12" Type="http://schemas.openxmlformats.org/officeDocument/2006/relationships/slideLayout" Target="../slideLayouts/slideLayout97.xml"/><Relationship Id="rId13" Type="http://schemas.openxmlformats.org/officeDocument/2006/relationships/notesSlide" Target="../notesSlides/notesSlide35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510.png"/><Relationship Id="rId2" Type="http://schemas.openxmlformats.org/officeDocument/2006/relationships/image" Target="../media/image511.gif"/><Relationship Id="rId3" Type="http://schemas.openxmlformats.org/officeDocument/2006/relationships/image" Target="../media/image512.gif"/><Relationship Id="rId4" Type="http://schemas.openxmlformats.org/officeDocument/2006/relationships/image" Target="../media/image513.gif"/><Relationship Id="rId5" Type="http://schemas.openxmlformats.org/officeDocument/2006/relationships/image" Target="../media/image514.gif"/><Relationship Id="rId6" Type="http://schemas.openxmlformats.org/officeDocument/2006/relationships/image" Target="../media/image515.gif"/><Relationship Id="rId7" Type="http://schemas.openxmlformats.org/officeDocument/2006/relationships/image" Target="../media/image516.gif"/><Relationship Id="rId8" Type="http://schemas.openxmlformats.org/officeDocument/2006/relationships/slideLayout" Target="../slideLayouts/slideLayout97.xml"/><Relationship Id="rId9" Type="http://schemas.openxmlformats.org/officeDocument/2006/relationships/notesSlide" Target="../notesSlides/notesSlide36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517.png"/><Relationship Id="rId2" Type="http://schemas.openxmlformats.org/officeDocument/2006/relationships/slideLayout" Target="../slideLayouts/slideLayout97.xml"/><Relationship Id="rId3" Type="http://schemas.openxmlformats.org/officeDocument/2006/relationships/notesSlide" Target="../notesSlides/notesSlide37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518.gif"/><Relationship Id="rId2" Type="http://schemas.openxmlformats.org/officeDocument/2006/relationships/image" Target="../media/image519.gif"/><Relationship Id="rId3" Type="http://schemas.openxmlformats.org/officeDocument/2006/relationships/image" Target="../media/image520.gif"/><Relationship Id="rId4" Type="http://schemas.openxmlformats.org/officeDocument/2006/relationships/image" Target="../media/image521.gif"/><Relationship Id="rId5" Type="http://schemas.openxmlformats.org/officeDocument/2006/relationships/image" Target="../media/image522.gif"/><Relationship Id="rId6" Type="http://schemas.openxmlformats.org/officeDocument/2006/relationships/image" Target="../media/image523.gif"/><Relationship Id="rId7" Type="http://schemas.openxmlformats.org/officeDocument/2006/relationships/image" Target="../media/image524.png"/><Relationship Id="rId8" Type="http://schemas.openxmlformats.org/officeDocument/2006/relationships/image" Target="../media/image525.wmf"/><Relationship Id="rId9" Type="http://schemas.openxmlformats.org/officeDocument/2006/relationships/image" Target="../media/image526.wmf"/><Relationship Id="rId10" Type="http://schemas.openxmlformats.org/officeDocument/2006/relationships/slideLayout" Target="../slideLayouts/slideLayout97.xml"/><Relationship Id="rId11" Type="http://schemas.openxmlformats.org/officeDocument/2006/relationships/notesSlide" Target="../notesSlides/notesSlide38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527.png"/><Relationship Id="rId2" Type="http://schemas.openxmlformats.org/officeDocument/2006/relationships/image" Target="../media/image528.png"/><Relationship Id="rId3" Type="http://schemas.openxmlformats.org/officeDocument/2006/relationships/slideLayout" Target="../slideLayouts/slideLayout97.xml"/><Relationship Id="rId4" Type="http://schemas.openxmlformats.org/officeDocument/2006/relationships/notesSlide" Target="../notesSlides/notesSlide39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45.png"/><Relationship Id="rId2" Type="http://schemas.openxmlformats.org/officeDocument/2006/relationships/slideLayout" Target="../slideLayouts/slideLayout100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529.gif"/><Relationship Id="rId2" Type="http://schemas.openxmlformats.org/officeDocument/2006/relationships/image" Target="../media/image530.gif"/><Relationship Id="rId3" Type="http://schemas.openxmlformats.org/officeDocument/2006/relationships/image" Target="../media/image531.gif"/><Relationship Id="rId4" Type="http://schemas.openxmlformats.org/officeDocument/2006/relationships/image" Target="../media/image532.gif"/><Relationship Id="rId5" Type="http://schemas.openxmlformats.org/officeDocument/2006/relationships/image" Target="../media/image533.gif"/><Relationship Id="rId6" Type="http://schemas.openxmlformats.org/officeDocument/2006/relationships/image" Target="../media/image534.gif"/><Relationship Id="rId7" Type="http://schemas.openxmlformats.org/officeDocument/2006/relationships/image" Target="../media/image535.gif"/><Relationship Id="rId8" Type="http://schemas.openxmlformats.org/officeDocument/2006/relationships/image" Target="../media/image536.gif"/><Relationship Id="rId9" Type="http://schemas.openxmlformats.org/officeDocument/2006/relationships/image" Target="../media/image537.gif"/><Relationship Id="rId10" Type="http://schemas.openxmlformats.org/officeDocument/2006/relationships/image" Target="../media/image538.gif"/><Relationship Id="rId11" Type="http://schemas.openxmlformats.org/officeDocument/2006/relationships/slideLayout" Target="../slideLayouts/slideLayout97.xml"/><Relationship Id="rId12" Type="http://schemas.openxmlformats.org/officeDocument/2006/relationships/notesSlide" Target="../notesSlides/notesSlide40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539.gif"/><Relationship Id="rId2" Type="http://schemas.openxmlformats.org/officeDocument/2006/relationships/image" Target="../media/image540.png"/><Relationship Id="rId3" Type="http://schemas.openxmlformats.org/officeDocument/2006/relationships/image" Target="../media/image541.png"/><Relationship Id="rId4" Type="http://schemas.openxmlformats.org/officeDocument/2006/relationships/image" Target="../media/image542.gif"/><Relationship Id="rId5" Type="http://schemas.openxmlformats.org/officeDocument/2006/relationships/slideLayout" Target="../slideLayouts/slideLayout97.xml"/><Relationship Id="rId6" Type="http://schemas.openxmlformats.org/officeDocument/2006/relationships/notesSlide" Target="../notesSlides/notesSlide41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543.gif"/><Relationship Id="rId2" Type="http://schemas.openxmlformats.org/officeDocument/2006/relationships/image" Target="../media/image544.gif"/><Relationship Id="rId3" Type="http://schemas.openxmlformats.org/officeDocument/2006/relationships/image" Target="../media/image545.gif"/><Relationship Id="rId4" Type="http://schemas.openxmlformats.org/officeDocument/2006/relationships/image" Target="../media/image546.jpeg"/><Relationship Id="rId5" Type="http://schemas.openxmlformats.org/officeDocument/2006/relationships/image" Target="../media/image547.png"/><Relationship Id="rId6" Type="http://schemas.openxmlformats.org/officeDocument/2006/relationships/slideLayout" Target="../slideLayouts/slideLayout97.xml"/><Relationship Id="rId7" Type="http://schemas.openxmlformats.org/officeDocument/2006/relationships/notesSlide" Target="../notesSlides/notesSlide42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548.png"/><Relationship Id="rId2" Type="http://schemas.openxmlformats.org/officeDocument/2006/relationships/image" Target="../media/image549.png"/><Relationship Id="rId3" Type="http://schemas.openxmlformats.org/officeDocument/2006/relationships/slideLayout" Target="../slideLayouts/slideLayout101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550.png"/><Relationship Id="rId2" Type="http://schemas.openxmlformats.org/officeDocument/2006/relationships/image" Target="../media/image551.png"/><Relationship Id="rId3" Type="http://schemas.openxmlformats.org/officeDocument/2006/relationships/image" Target="../media/image552.png"/><Relationship Id="rId4" Type="http://schemas.openxmlformats.org/officeDocument/2006/relationships/image" Target="../media/image553.png"/><Relationship Id="rId5" Type="http://schemas.openxmlformats.org/officeDocument/2006/relationships/image" Target="../media/image554.png"/><Relationship Id="rId6" Type="http://schemas.openxmlformats.org/officeDocument/2006/relationships/image" Target="../media/image555.png"/><Relationship Id="rId7" Type="http://schemas.openxmlformats.org/officeDocument/2006/relationships/image" Target="../media/image556.png"/><Relationship Id="rId8" Type="http://schemas.openxmlformats.org/officeDocument/2006/relationships/image" Target="../media/image557.png"/><Relationship Id="rId9" Type="http://schemas.openxmlformats.org/officeDocument/2006/relationships/image" Target="../media/image558.png"/><Relationship Id="rId10" Type="http://schemas.openxmlformats.org/officeDocument/2006/relationships/image" Target="../media/image559.png"/><Relationship Id="rId11" Type="http://schemas.openxmlformats.org/officeDocument/2006/relationships/image" Target="../media/image560.png"/><Relationship Id="rId12" Type="http://schemas.openxmlformats.org/officeDocument/2006/relationships/image" Target="../media/image561.png"/><Relationship Id="rId13" Type="http://schemas.openxmlformats.org/officeDocument/2006/relationships/image" Target="../media/image562.png"/><Relationship Id="rId14" Type="http://schemas.openxmlformats.org/officeDocument/2006/relationships/slideLayout" Target="../slideLayouts/slideLayout10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46.png"/><Relationship Id="rId2" Type="http://schemas.openxmlformats.org/officeDocument/2006/relationships/slideLayout" Target="../slideLayouts/slideLayout10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47.png"/><Relationship Id="rId2" Type="http://schemas.openxmlformats.org/officeDocument/2006/relationships/image" Target="../media/image48.png"/><Relationship Id="rId3" Type="http://schemas.openxmlformats.org/officeDocument/2006/relationships/image" Target="../media/image49.png"/><Relationship Id="rId4" Type="http://schemas.openxmlformats.org/officeDocument/2006/relationships/slideLayout" Target="../slideLayouts/slideLayout10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50.png"/><Relationship Id="rId2" Type="http://schemas.openxmlformats.org/officeDocument/2006/relationships/image" Target="../media/image51.png"/><Relationship Id="rId3" Type="http://schemas.openxmlformats.org/officeDocument/2006/relationships/slideLayout" Target="../slideLayouts/slideLayout99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52.gif"/><Relationship Id="rId2" Type="http://schemas.openxmlformats.org/officeDocument/2006/relationships/image" Target="../media/image53.gif"/><Relationship Id="rId3" Type="http://schemas.openxmlformats.org/officeDocument/2006/relationships/image" Target="../media/image54.gif"/><Relationship Id="rId4" Type="http://schemas.openxmlformats.org/officeDocument/2006/relationships/image" Target="../media/image55.gif"/><Relationship Id="rId5" Type="http://schemas.openxmlformats.org/officeDocument/2006/relationships/image" Target="../media/image56.gif"/><Relationship Id="rId6" Type="http://schemas.openxmlformats.org/officeDocument/2006/relationships/image" Target="../media/image57.gif"/><Relationship Id="rId7" Type="http://schemas.openxmlformats.org/officeDocument/2006/relationships/image" Target="../media/image58.gif"/><Relationship Id="rId8" Type="http://schemas.openxmlformats.org/officeDocument/2006/relationships/slideLayout" Target="../slideLayouts/slideLayout97.xml"/><Relationship Id="rId9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TextShape 1"/>
          <p:cNvSpPr txBox="1"/>
          <p:nvPr/>
        </p:nvSpPr>
        <p:spPr>
          <a:xfrm>
            <a:off x="532800" y="2852280"/>
            <a:ext cx="9068400" cy="126252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txBody>
          <a:bodyPr lIns="0" rIns="0" tIns="0" bIns="0" anchor="ctr"/>
          <a:p>
            <a:pPr algn="ctr"/>
            <a:r>
              <a:rPr lang="en-US" sz="4400">
                <a:latin typeface="Times New Roman"/>
              </a:rPr>
              <a:t>Jets – principle vs practice</a:t>
            </a:r>
            <a:endParaRPr/>
          </a:p>
        </p:txBody>
      </p:sp>
    </p:spTree>
  </p:cSld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TextShape 1"/>
          <p:cNvSpPr txBox="1"/>
          <p:nvPr/>
        </p:nvSpPr>
        <p:spPr>
          <a:xfrm>
            <a:off x="605160" y="118440"/>
            <a:ext cx="8862480" cy="1070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ctr">
              <a:lnSpc>
                <a:spcPct val="100000"/>
              </a:lnSpc>
            </a:pPr>
            <a:r>
              <a:rPr lang="en-US" sz="4600" strike="noStrike">
                <a:solidFill>
                  <a:srgbClr val="0000ff"/>
                </a:solidFill>
                <a:latin typeface="Times New Roman"/>
              </a:rPr>
              <a:t>Full</a:t>
            </a:r>
            <a:r>
              <a:rPr lang="en-US" sz="4600" strike="noStrike">
                <a:solidFill>
                  <a:srgbClr val="000000"/>
                </a:solidFill>
                <a:latin typeface="Times New Roman"/>
              </a:rPr>
              <a:t> jet cross-section in pp</a:t>
            </a:r>
            <a:r>
              <a:rPr lang="en-US" sz="4600" strike="noStrike">
                <a:solidFill>
                  <a:srgbClr val="000000"/>
                </a:solidFill>
                <a:latin typeface="Times New Roman"/>
              </a:rPr>
              <a:t>
</a:t>
            </a:r>
            <a:r>
              <a:rPr lang="en-US" sz="2800" strike="noStrike">
                <a:solidFill>
                  <a:srgbClr val="000000"/>
                </a:solidFill>
                <a:latin typeface="Times New Roman"/>
              </a:rPr>
              <a:t>√s = 2.76 TeV, R = 0.2, 0.4 Inclusive</a:t>
            </a:r>
            <a:endParaRPr/>
          </a:p>
        </p:txBody>
      </p:sp>
      <p:sp>
        <p:nvSpPr>
          <p:cNvPr id="641" name="TextShape 2"/>
          <p:cNvSpPr txBox="1"/>
          <p:nvPr/>
        </p:nvSpPr>
        <p:spPr>
          <a:xfrm>
            <a:off x="0" y="0"/>
            <a:ext cx="360" cy="200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algn="ctr"/>
            <a:r>
              <a:rPr lang="en-US" sz="1400">
                <a:latin typeface="Times New Roman"/>
              </a:rPr>
              <a:t>&lt;footer&gt;</a:t>
            </a:r>
            <a:endParaRPr/>
          </a:p>
        </p:txBody>
      </p:sp>
      <p:sp>
        <p:nvSpPr>
          <p:cNvPr id="642" name="CustomShape 3"/>
          <p:cNvSpPr/>
          <p:nvPr/>
        </p:nvSpPr>
        <p:spPr>
          <a:xfrm>
            <a:off x="773280" y="6120720"/>
            <a:ext cx="8595360" cy="1175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00000"/>
              </a:lnSpc>
            </a:pPr>
            <a:r>
              <a:rPr b="1" lang="en-US" sz="2380" strike="noStrike">
                <a:solidFill>
                  <a:srgbClr val="000000"/>
                </a:solidFill>
                <a:latin typeface="Times New Roman"/>
              </a:rPr>
              <a:t>Data and NLO+ hadronization calculations agree well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 sz="2380" strike="noStrike">
                <a:solidFill>
                  <a:srgbClr val="000000"/>
                </a:solidFill>
                <a:latin typeface="Times New Roman"/>
              </a:rPr>
              <a:t>for both R = 0.2 and 0.4</a:t>
            </a:r>
            <a:endParaRPr/>
          </a:p>
        </p:txBody>
      </p:sp>
      <p:pic>
        <p:nvPicPr>
          <p:cNvPr id="643" name="Picture 9" descr=""/>
          <p:cNvPicPr/>
          <p:nvPr/>
        </p:nvPicPr>
        <p:blipFill>
          <a:blip r:embed="rId1"/>
          <a:stretch/>
        </p:blipFill>
        <p:spPr>
          <a:xfrm>
            <a:off x="51840" y="1977840"/>
            <a:ext cx="9947520" cy="4142880"/>
          </a:xfrm>
          <a:prstGeom prst="rect">
            <a:avLst/>
          </a:prstGeom>
          <a:ln>
            <a:noFill/>
          </a:ln>
        </p:spPr>
      </p:pic>
      <p:sp>
        <p:nvSpPr>
          <p:cNvPr id="644" name="CustomShape 4"/>
          <p:cNvSpPr/>
          <p:nvPr/>
        </p:nvSpPr>
        <p:spPr>
          <a:xfrm>
            <a:off x="124560" y="1433520"/>
            <a:ext cx="3475800" cy="516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News Gothic MT"/>
              </a:rPr>
              <a:t>arXiv:1301.3475</a:t>
            </a:r>
            <a:endParaRPr/>
          </a:p>
          <a:p>
            <a:pPr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News Gothic MT"/>
              </a:rPr>
              <a:t>PLB: 10.1016/j.physletb.2013.04.026</a:t>
            </a:r>
            <a:endParaRPr/>
          </a:p>
        </p:txBody>
      </p:sp>
    </p:spTree>
  </p:cSld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" name="" descr=""/>
          <p:cNvPicPr/>
          <p:nvPr/>
        </p:nvPicPr>
        <p:blipFill>
          <a:blip r:embed="rId1"/>
          <a:stretch/>
        </p:blipFill>
        <p:spPr>
          <a:xfrm>
            <a:off x="480960" y="1183320"/>
            <a:ext cx="6848280" cy="5038200"/>
          </a:xfrm>
          <a:prstGeom prst="rect">
            <a:avLst/>
          </a:prstGeom>
          <a:ln>
            <a:noFill/>
          </a:ln>
        </p:spPr>
      </p:pic>
      <p:sp>
        <p:nvSpPr>
          <p:cNvPr id="646" name="CustomShape 1"/>
          <p:cNvSpPr/>
          <p:nvPr/>
        </p:nvSpPr>
        <p:spPr>
          <a:xfrm>
            <a:off x="1396080" y="4885200"/>
            <a:ext cx="3475800" cy="516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News Gothic MT"/>
              </a:rPr>
              <a:t>arXiv:1301.3475</a:t>
            </a:r>
            <a:endParaRPr/>
          </a:p>
          <a:p>
            <a:pPr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News Gothic MT"/>
              </a:rPr>
              <a:t>PLB: 10.1016/j.physletb.2013.04.026</a:t>
            </a:r>
            <a:endParaRPr/>
          </a:p>
        </p:txBody>
      </p:sp>
      <p:sp>
        <p:nvSpPr>
          <p:cNvPr id="647" name="TextShape 2"/>
          <p:cNvSpPr txBox="1"/>
          <p:nvPr/>
        </p:nvSpPr>
        <p:spPr>
          <a:xfrm>
            <a:off x="605160" y="118440"/>
            <a:ext cx="8862480" cy="1070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ctr">
              <a:lnSpc>
                <a:spcPct val="100000"/>
              </a:lnSpc>
            </a:pPr>
            <a:r>
              <a:rPr lang="en-US" sz="4600" strike="noStrike">
                <a:solidFill>
                  <a:srgbClr val="0000ff"/>
                </a:solidFill>
                <a:latin typeface="Times New Roman"/>
              </a:rPr>
              <a:t>Full</a:t>
            </a:r>
            <a:r>
              <a:rPr lang="en-US" sz="4600" strike="noStrike">
                <a:solidFill>
                  <a:srgbClr val="000000"/>
                </a:solidFill>
                <a:latin typeface="Times New Roman"/>
              </a:rPr>
              <a:t> jet ratios in pp</a:t>
            </a:r>
            <a:r>
              <a:rPr lang="en-US" sz="4600" strike="noStrike">
                <a:solidFill>
                  <a:srgbClr val="000000"/>
                </a:solidFill>
                <a:latin typeface="Times New Roman"/>
              </a:rPr>
              <a:t>
</a:t>
            </a:r>
            <a:r>
              <a:rPr lang="en-US" sz="2800" strike="noStrike">
                <a:solidFill>
                  <a:srgbClr val="000000"/>
                </a:solidFill>
                <a:latin typeface="Times New Roman"/>
              </a:rPr>
              <a:t>√s = 2.76 TeV, R = 0.2, 0.4 Inclusive</a:t>
            </a:r>
            <a:endParaRPr/>
          </a:p>
        </p:txBody>
      </p:sp>
      <p:sp>
        <p:nvSpPr>
          <p:cNvPr id="648" name="TextShape 3"/>
          <p:cNvSpPr txBox="1"/>
          <p:nvPr/>
        </p:nvSpPr>
        <p:spPr>
          <a:xfrm>
            <a:off x="0" y="0"/>
            <a:ext cx="360" cy="200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algn="ctr"/>
            <a:r>
              <a:rPr lang="en-US" sz="1400">
                <a:latin typeface="Times New Roman"/>
              </a:rPr>
              <a:t>&lt;footer&gt;</a:t>
            </a:r>
            <a:endParaRPr/>
          </a:p>
        </p:txBody>
      </p:sp>
      <p:sp>
        <p:nvSpPr>
          <p:cNvPr id="649" name="CustomShape 4"/>
          <p:cNvSpPr/>
          <p:nvPr/>
        </p:nvSpPr>
        <p:spPr>
          <a:xfrm>
            <a:off x="352800" y="6300720"/>
            <a:ext cx="9327960" cy="1175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00000"/>
              </a:lnSpc>
            </a:pPr>
            <a:r>
              <a:rPr b="1" lang="en-US" sz="2380" strike="noStrike">
                <a:solidFill>
                  <a:srgbClr val="000000"/>
                </a:solidFill>
                <a:latin typeface="Times New Roman"/>
              </a:rPr>
              <a:t>Data and NLO+ hadronization calculations agree well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</p:txBody>
      </p:sp>
      <p:sp>
        <p:nvSpPr>
          <p:cNvPr id="650" name="Line 5"/>
          <p:cNvSpPr/>
          <p:nvPr/>
        </p:nvSpPr>
        <p:spPr>
          <a:xfrm flipH="1">
            <a:off x="7919640" y="3057840"/>
            <a:ext cx="1276560" cy="1372320"/>
          </a:xfrm>
          <a:prstGeom prst="line">
            <a:avLst/>
          </a:prstGeom>
          <a:ln>
            <a:solidFill>
              <a:srgbClr val="000000"/>
            </a:solidFill>
          </a:ln>
        </p:spPr>
      </p:sp>
      <p:sp>
        <p:nvSpPr>
          <p:cNvPr id="651" name="Line 6"/>
          <p:cNvSpPr/>
          <p:nvPr/>
        </p:nvSpPr>
        <p:spPr>
          <a:xfrm flipH="1">
            <a:off x="7919640" y="2665440"/>
            <a:ext cx="687960" cy="1764720"/>
          </a:xfrm>
          <a:prstGeom prst="line">
            <a:avLst/>
          </a:prstGeom>
          <a:ln>
            <a:solidFill>
              <a:srgbClr val="000000"/>
            </a:solidFill>
          </a:ln>
        </p:spPr>
      </p:sp>
      <p:sp>
        <p:nvSpPr>
          <p:cNvPr id="652" name="CustomShape 7"/>
          <p:cNvSpPr/>
          <p:nvPr/>
        </p:nvSpPr>
        <p:spPr>
          <a:xfrm rot="1800000">
            <a:off x="8576640" y="2637360"/>
            <a:ext cx="687240" cy="392400"/>
          </a:xfrm>
          <a:prstGeom prst="ellipse">
            <a:avLst/>
          </a:prstGeom>
          <a:solidFill>
            <a:srgbClr val="800000">
              <a:alpha val="50000"/>
            </a:srgbClr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53" name="Line 8"/>
          <p:cNvSpPr/>
          <p:nvPr/>
        </p:nvSpPr>
        <p:spPr>
          <a:xfrm flipH="1">
            <a:off x="7920000" y="2594160"/>
            <a:ext cx="365760" cy="1828800"/>
          </a:xfrm>
          <a:prstGeom prst="line">
            <a:avLst/>
          </a:prstGeom>
          <a:ln>
            <a:solidFill>
              <a:srgbClr val="000000"/>
            </a:solidFill>
          </a:ln>
        </p:spPr>
      </p:sp>
      <p:sp>
        <p:nvSpPr>
          <p:cNvPr id="654" name="Line 9"/>
          <p:cNvSpPr/>
          <p:nvPr/>
        </p:nvSpPr>
        <p:spPr>
          <a:xfrm flipH="1">
            <a:off x="7919640" y="3234600"/>
            <a:ext cx="1463760" cy="1188000"/>
          </a:xfrm>
          <a:prstGeom prst="line">
            <a:avLst/>
          </a:prstGeom>
          <a:ln>
            <a:solidFill>
              <a:srgbClr val="000000"/>
            </a:solidFill>
          </a:ln>
        </p:spPr>
      </p:sp>
      <p:sp>
        <p:nvSpPr>
          <p:cNvPr id="655" name="CustomShape 10"/>
          <p:cNvSpPr/>
          <p:nvPr/>
        </p:nvSpPr>
        <p:spPr>
          <a:xfrm rot="1800000">
            <a:off x="8241120" y="2452320"/>
            <a:ext cx="1280160" cy="731520"/>
          </a:xfrm>
          <a:prstGeom prst="ellipse">
            <a:avLst/>
          </a:prstGeom>
          <a:solidFill>
            <a:srgbClr val="000080">
              <a:alpha val="50000"/>
            </a:srgbClr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</p:spTree>
  </p:cSld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TextShape 1"/>
          <p:cNvSpPr txBox="1"/>
          <p:nvPr/>
        </p:nvSpPr>
        <p:spPr>
          <a:xfrm>
            <a:off x="503640" y="2821680"/>
            <a:ext cx="9068400" cy="1262520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txBody>
          <a:bodyPr lIns="0" rIns="0" tIns="0" bIns="0" anchor="ctr"/>
          <a:p>
            <a:pPr algn="ctr"/>
            <a:r>
              <a:rPr lang="en-US" sz="4400">
                <a:latin typeface="Times New Roman"/>
              </a:rPr>
              <a:t>Experiments can't measure all particles</a:t>
            </a:r>
            <a:endParaRPr/>
          </a:p>
        </p:txBody>
      </p:sp>
    </p:spTree>
  </p:cSld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TextShape 1"/>
          <p:cNvSpPr txBox="1"/>
          <p:nvPr/>
        </p:nvSpPr>
        <p:spPr>
          <a:xfrm>
            <a:off x="503640" y="60840"/>
            <a:ext cx="9068760" cy="1244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>
                <a:latin typeface="Times New Roman"/>
              </a:rPr>
              <a:t>How is energy distributed among final state particles?</a:t>
            </a:r>
            <a:endParaRPr/>
          </a:p>
        </p:txBody>
      </p:sp>
      <p:sp>
        <p:nvSpPr>
          <p:cNvPr id="658" name="TextShape 2"/>
          <p:cNvSpPr txBox="1"/>
          <p:nvPr/>
        </p:nvSpPr>
        <p:spPr>
          <a:xfrm>
            <a:off x="0" y="6552360"/>
            <a:ext cx="7315200" cy="858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>
                <a:latin typeface="Arial"/>
              </a:rPr>
              <a:t>Size of circles proportional to the fraction of energy in that particle</a:t>
            </a:r>
            <a:endParaRPr/>
          </a:p>
          <a:p>
            <a:r>
              <a:rPr lang="en-US">
                <a:latin typeface="Arial"/>
              </a:rPr>
              <a:t>Scale:  diameter in inches = </a:t>
            </a:r>
            <a:r>
              <a:rPr lang="en-US">
                <a:latin typeface="Arial"/>
                <a:ea typeface="Arial"/>
              </a:rPr>
              <a:t>√</a:t>
            </a:r>
            <a:r>
              <a:rPr lang="en-US">
                <a:latin typeface="Arial"/>
              </a:rPr>
              <a:t>fraction * 5</a:t>
            </a:r>
            <a:endParaRPr/>
          </a:p>
        </p:txBody>
      </p:sp>
      <p:sp>
        <p:nvSpPr>
          <p:cNvPr id="659" name="CustomShape 3"/>
          <p:cNvSpPr/>
          <p:nvPr/>
        </p:nvSpPr>
        <p:spPr>
          <a:xfrm>
            <a:off x="4116240" y="1379160"/>
            <a:ext cx="2093400" cy="2094840"/>
          </a:xfrm>
          <a:prstGeom prst="ellipse">
            <a:avLst/>
          </a:prstGeom>
          <a:solidFill>
            <a:srgbClr val="c0c0c0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60" name="TextShape 4"/>
          <p:cNvSpPr txBox="1"/>
          <p:nvPr/>
        </p:nvSpPr>
        <p:spPr>
          <a:xfrm>
            <a:off x="4573080" y="1650600"/>
            <a:ext cx="1531800" cy="1556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0000">
                <a:latin typeface="Times New Roman"/>
                <a:ea typeface="Arial"/>
              </a:rPr>
              <a:t>π</a:t>
            </a:r>
            <a:r>
              <a:rPr lang="en-US" sz="10000" baseline="101000">
                <a:latin typeface="Times New Roman"/>
                <a:ea typeface="Arial"/>
              </a:rPr>
              <a:t>0</a:t>
            </a:r>
            <a:endParaRPr/>
          </a:p>
        </p:txBody>
      </p:sp>
      <p:sp>
        <p:nvSpPr>
          <p:cNvPr id="661" name="CustomShape 5"/>
          <p:cNvSpPr/>
          <p:nvPr/>
        </p:nvSpPr>
        <p:spPr>
          <a:xfrm>
            <a:off x="5953320" y="2650680"/>
            <a:ext cx="2093400" cy="2094840"/>
          </a:xfrm>
          <a:prstGeom prst="ellipse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62" name="TextShape 6"/>
          <p:cNvSpPr txBox="1"/>
          <p:nvPr/>
        </p:nvSpPr>
        <p:spPr>
          <a:xfrm>
            <a:off x="6515280" y="2888640"/>
            <a:ext cx="1531440" cy="1556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0000">
                <a:latin typeface="Times New Roman"/>
                <a:ea typeface="Arial"/>
              </a:rPr>
              <a:t>π</a:t>
            </a:r>
            <a:r>
              <a:rPr lang="en-US" sz="10000" baseline="101000">
                <a:latin typeface="Times New Roman"/>
                <a:ea typeface="Arial"/>
              </a:rPr>
              <a:t>+</a:t>
            </a:r>
            <a:endParaRPr/>
          </a:p>
        </p:txBody>
      </p:sp>
      <p:sp>
        <p:nvSpPr>
          <p:cNvPr id="663" name="CustomShape 7"/>
          <p:cNvSpPr/>
          <p:nvPr/>
        </p:nvSpPr>
        <p:spPr>
          <a:xfrm>
            <a:off x="3841920" y="3565440"/>
            <a:ext cx="2093400" cy="2094480"/>
          </a:xfrm>
          <a:prstGeom prst="ellipse">
            <a:avLst/>
          </a:prstGeom>
          <a:solidFill>
            <a:srgbClr val="0000ff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64" name="TextShape 8"/>
          <p:cNvSpPr txBox="1"/>
          <p:nvPr/>
        </p:nvSpPr>
        <p:spPr>
          <a:xfrm>
            <a:off x="4403520" y="3748320"/>
            <a:ext cx="1531800" cy="15562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0000">
                <a:latin typeface="Times New Roman"/>
                <a:ea typeface="Arial"/>
              </a:rPr>
              <a:t>π</a:t>
            </a:r>
            <a:r>
              <a:rPr lang="en-US" sz="10000" baseline="101000">
                <a:latin typeface="Times New Roman"/>
                <a:ea typeface="Arial"/>
              </a:rPr>
              <a:t>-</a:t>
            </a:r>
            <a:endParaRPr/>
          </a:p>
        </p:txBody>
      </p:sp>
      <p:sp>
        <p:nvSpPr>
          <p:cNvPr id="665" name="CustomShape 9"/>
          <p:cNvSpPr/>
          <p:nvPr/>
        </p:nvSpPr>
        <p:spPr>
          <a:xfrm>
            <a:off x="1514880" y="2298600"/>
            <a:ext cx="1069560" cy="1070280"/>
          </a:xfrm>
          <a:prstGeom prst="ellipse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66" name="TextShape 10"/>
          <p:cNvSpPr txBox="1"/>
          <p:nvPr/>
        </p:nvSpPr>
        <p:spPr>
          <a:xfrm>
            <a:off x="1705680" y="2425680"/>
            <a:ext cx="864360" cy="824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5000">
                <a:latin typeface="Times New Roman"/>
                <a:ea typeface="Arial"/>
              </a:rPr>
              <a:t>K</a:t>
            </a:r>
            <a:r>
              <a:rPr lang="en-US" sz="5000" baseline="101000">
                <a:latin typeface="Times New Roman"/>
                <a:ea typeface="Arial"/>
              </a:rPr>
              <a:t>+</a:t>
            </a:r>
            <a:endParaRPr/>
          </a:p>
        </p:txBody>
      </p:sp>
      <p:sp>
        <p:nvSpPr>
          <p:cNvPr id="667" name="CustomShape 11"/>
          <p:cNvSpPr/>
          <p:nvPr/>
        </p:nvSpPr>
        <p:spPr>
          <a:xfrm>
            <a:off x="2132280" y="3656880"/>
            <a:ext cx="1069560" cy="1070280"/>
          </a:xfrm>
          <a:prstGeom prst="ellipse">
            <a:avLst/>
          </a:prstGeom>
          <a:solidFill>
            <a:srgbClr val="0000ff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68" name="TextShape 12"/>
          <p:cNvSpPr txBox="1"/>
          <p:nvPr/>
        </p:nvSpPr>
        <p:spPr>
          <a:xfrm>
            <a:off x="2320200" y="3804480"/>
            <a:ext cx="864720" cy="824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5000">
                <a:latin typeface="Times New Roman"/>
                <a:ea typeface="Arial"/>
              </a:rPr>
              <a:t>K</a:t>
            </a:r>
            <a:r>
              <a:rPr lang="en-US" sz="5000" baseline="101000">
                <a:latin typeface="Times New Roman"/>
                <a:ea typeface="Arial"/>
              </a:rPr>
              <a:t>-</a:t>
            </a:r>
            <a:endParaRPr/>
          </a:p>
        </p:txBody>
      </p:sp>
      <p:sp>
        <p:nvSpPr>
          <p:cNvPr id="669" name="CustomShape 13"/>
          <p:cNvSpPr/>
          <p:nvPr/>
        </p:nvSpPr>
        <p:spPr>
          <a:xfrm>
            <a:off x="3019320" y="2833560"/>
            <a:ext cx="1069560" cy="1070280"/>
          </a:xfrm>
          <a:prstGeom prst="ellipse">
            <a:avLst/>
          </a:prstGeom>
          <a:solidFill>
            <a:srgbClr val="c0c0c0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70" name="TextShape 14"/>
          <p:cNvSpPr txBox="1"/>
          <p:nvPr/>
        </p:nvSpPr>
        <p:spPr>
          <a:xfrm>
            <a:off x="3019320" y="2945160"/>
            <a:ext cx="1052280" cy="824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5000">
                <a:latin typeface="Times New Roman"/>
                <a:ea typeface="Arial"/>
              </a:rPr>
              <a:t>K</a:t>
            </a:r>
            <a:r>
              <a:rPr lang="en-US" sz="5000" baseline="101000">
                <a:latin typeface="Times New Roman"/>
                <a:ea typeface="Arial"/>
              </a:rPr>
              <a:t>0</a:t>
            </a:r>
            <a:endParaRPr/>
          </a:p>
        </p:txBody>
      </p:sp>
      <p:sp>
        <p:nvSpPr>
          <p:cNvPr id="671" name="TextShape 15"/>
          <p:cNvSpPr txBox="1"/>
          <p:nvPr/>
        </p:nvSpPr>
        <p:spPr>
          <a:xfrm>
            <a:off x="3462840" y="2871360"/>
            <a:ext cx="384840" cy="1004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5000" baseline="-101000">
                <a:latin typeface="Times New Roman"/>
                <a:ea typeface="Arial"/>
              </a:rPr>
              <a:t>S</a:t>
            </a:r>
            <a:endParaRPr/>
          </a:p>
        </p:txBody>
      </p:sp>
      <p:sp>
        <p:nvSpPr>
          <p:cNvPr id="672" name="CustomShape 16"/>
          <p:cNvSpPr/>
          <p:nvPr/>
        </p:nvSpPr>
        <p:spPr>
          <a:xfrm>
            <a:off x="2680920" y="1580400"/>
            <a:ext cx="1069560" cy="1070280"/>
          </a:xfrm>
          <a:prstGeom prst="ellipse">
            <a:avLst/>
          </a:prstGeom>
          <a:solidFill>
            <a:srgbClr val="c0c0c0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73" name="TextShape 17"/>
          <p:cNvSpPr txBox="1"/>
          <p:nvPr/>
        </p:nvSpPr>
        <p:spPr>
          <a:xfrm>
            <a:off x="2680920" y="1692000"/>
            <a:ext cx="1052280" cy="824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5000">
                <a:latin typeface="Times New Roman"/>
                <a:ea typeface="Arial"/>
              </a:rPr>
              <a:t>K</a:t>
            </a:r>
            <a:r>
              <a:rPr lang="en-US" sz="5000" baseline="101000">
                <a:latin typeface="Times New Roman"/>
                <a:ea typeface="Arial"/>
              </a:rPr>
              <a:t>0</a:t>
            </a:r>
            <a:endParaRPr/>
          </a:p>
        </p:txBody>
      </p:sp>
      <p:sp>
        <p:nvSpPr>
          <p:cNvPr id="674" name="TextShape 18"/>
          <p:cNvSpPr txBox="1"/>
          <p:nvPr/>
        </p:nvSpPr>
        <p:spPr>
          <a:xfrm>
            <a:off x="3124800" y="1618200"/>
            <a:ext cx="384480" cy="1004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5000" baseline="-101000">
                <a:latin typeface="Times New Roman"/>
                <a:ea typeface="Arial"/>
              </a:rPr>
              <a:t>L</a:t>
            </a:r>
            <a:endParaRPr/>
          </a:p>
        </p:txBody>
      </p:sp>
      <p:sp>
        <p:nvSpPr>
          <p:cNvPr id="675" name="CustomShape 19"/>
          <p:cNvSpPr/>
          <p:nvPr/>
        </p:nvSpPr>
        <p:spPr>
          <a:xfrm>
            <a:off x="6205320" y="1285200"/>
            <a:ext cx="722160" cy="722880"/>
          </a:xfrm>
          <a:prstGeom prst="ellipse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76" name="TextShape 20"/>
          <p:cNvSpPr txBox="1"/>
          <p:nvPr/>
        </p:nvSpPr>
        <p:spPr>
          <a:xfrm>
            <a:off x="6359760" y="1278720"/>
            <a:ext cx="864360" cy="6544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4000">
                <a:latin typeface="Times New Roman"/>
                <a:ea typeface="Arial"/>
              </a:rPr>
              <a:t>p</a:t>
            </a:r>
            <a:endParaRPr/>
          </a:p>
        </p:txBody>
      </p:sp>
      <p:sp>
        <p:nvSpPr>
          <p:cNvPr id="677" name="CustomShape 21"/>
          <p:cNvSpPr/>
          <p:nvPr/>
        </p:nvSpPr>
        <p:spPr>
          <a:xfrm>
            <a:off x="6906240" y="1787760"/>
            <a:ext cx="722520" cy="722880"/>
          </a:xfrm>
          <a:prstGeom prst="ellipse">
            <a:avLst/>
          </a:prstGeom>
          <a:solidFill>
            <a:srgbClr val="0000ff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78" name="TextShape 22"/>
          <p:cNvSpPr txBox="1"/>
          <p:nvPr/>
        </p:nvSpPr>
        <p:spPr>
          <a:xfrm>
            <a:off x="6816600" y="1805400"/>
            <a:ext cx="864360" cy="7538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4000">
                <a:latin typeface="Symbol"/>
                <a:ea typeface="Symbol"/>
              </a:rPr>
              <a:t>`</a:t>
            </a:r>
            <a:r>
              <a:rPr lang="en-US" sz="4000">
                <a:latin typeface="Times New Roman"/>
                <a:ea typeface="Arial"/>
              </a:rPr>
              <a:t>p</a:t>
            </a:r>
            <a:endParaRPr/>
          </a:p>
        </p:txBody>
      </p:sp>
      <p:sp>
        <p:nvSpPr>
          <p:cNvPr id="679" name="CustomShape 23"/>
          <p:cNvSpPr/>
          <p:nvPr/>
        </p:nvSpPr>
        <p:spPr>
          <a:xfrm>
            <a:off x="3019320" y="4578120"/>
            <a:ext cx="722160" cy="722520"/>
          </a:xfrm>
          <a:prstGeom prst="ellipse">
            <a:avLst/>
          </a:prstGeom>
          <a:solidFill>
            <a:srgbClr val="c0c0c0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80" name="TextShape 24"/>
          <p:cNvSpPr txBox="1"/>
          <p:nvPr/>
        </p:nvSpPr>
        <p:spPr>
          <a:xfrm>
            <a:off x="3173760" y="4571640"/>
            <a:ext cx="864360" cy="6541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4000">
                <a:latin typeface="Times New Roman"/>
                <a:ea typeface="Arial"/>
              </a:rPr>
              <a:t>n</a:t>
            </a:r>
            <a:endParaRPr/>
          </a:p>
        </p:txBody>
      </p:sp>
      <p:sp>
        <p:nvSpPr>
          <p:cNvPr id="681" name="CustomShape 25"/>
          <p:cNvSpPr/>
          <p:nvPr/>
        </p:nvSpPr>
        <p:spPr>
          <a:xfrm>
            <a:off x="3524040" y="5355000"/>
            <a:ext cx="722520" cy="722880"/>
          </a:xfrm>
          <a:prstGeom prst="ellipse">
            <a:avLst/>
          </a:prstGeom>
          <a:solidFill>
            <a:srgbClr val="c0c0c0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82" name="TextShape 26"/>
          <p:cNvSpPr txBox="1"/>
          <p:nvPr/>
        </p:nvSpPr>
        <p:spPr>
          <a:xfrm>
            <a:off x="3434400" y="5372640"/>
            <a:ext cx="864720" cy="7538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4000">
                <a:latin typeface="Symbol"/>
                <a:ea typeface="Symbol"/>
              </a:rPr>
              <a:t>`</a:t>
            </a:r>
            <a:r>
              <a:rPr lang="en-US" sz="4000">
                <a:latin typeface="Times New Roman"/>
                <a:ea typeface="Arial"/>
              </a:rPr>
              <a:t>n</a:t>
            </a:r>
            <a:endParaRPr/>
          </a:p>
        </p:txBody>
      </p:sp>
      <p:sp>
        <p:nvSpPr>
          <p:cNvPr id="683" name="CustomShape 27"/>
          <p:cNvSpPr/>
          <p:nvPr/>
        </p:nvSpPr>
        <p:spPr>
          <a:xfrm>
            <a:off x="6401520" y="4845960"/>
            <a:ext cx="722160" cy="722520"/>
          </a:xfrm>
          <a:prstGeom prst="ellipse">
            <a:avLst/>
          </a:prstGeom>
          <a:solidFill>
            <a:srgbClr val="c0c0c0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84" name="TextShape 28"/>
          <p:cNvSpPr txBox="1"/>
          <p:nvPr/>
        </p:nvSpPr>
        <p:spPr>
          <a:xfrm>
            <a:off x="6483960" y="4875480"/>
            <a:ext cx="864360" cy="6541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4000">
                <a:latin typeface="Times New Roman"/>
                <a:ea typeface="Times New Roman"/>
              </a:rPr>
              <a:t>Λ</a:t>
            </a:r>
            <a:endParaRPr/>
          </a:p>
        </p:txBody>
      </p:sp>
      <p:sp>
        <p:nvSpPr>
          <p:cNvPr id="685" name="CustomShape 29"/>
          <p:cNvSpPr/>
          <p:nvPr/>
        </p:nvSpPr>
        <p:spPr>
          <a:xfrm>
            <a:off x="5648760" y="5263560"/>
            <a:ext cx="722520" cy="722880"/>
          </a:xfrm>
          <a:prstGeom prst="ellipse">
            <a:avLst/>
          </a:prstGeom>
          <a:solidFill>
            <a:srgbClr val="c0c0c0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86" name="TextShape 30"/>
          <p:cNvSpPr txBox="1"/>
          <p:nvPr/>
        </p:nvSpPr>
        <p:spPr>
          <a:xfrm>
            <a:off x="5487120" y="5281200"/>
            <a:ext cx="864720" cy="7538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4000">
                <a:latin typeface="Symbol"/>
                <a:ea typeface="Symbol"/>
              </a:rPr>
              <a:t>`</a:t>
            </a:r>
            <a:r>
              <a:rPr lang="en-US" sz="4000">
                <a:latin typeface="Times New Roman"/>
                <a:ea typeface="Times New Roman"/>
              </a:rPr>
              <a:t>Λ</a:t>
            </a:r>
            <a:endParaRPr/>
          </a:p>
        </p:txBody>
      </p:sp>
    </p:spTree>
  </p:cSld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TextShape 1"/>
          <p:cNvSpPr txBox="1"/>
          <p:nvPr/>
        </p:nvSpPr>
        <p:spPr>
          <a:xfrm>
            <a:off x="503640" y="157320"/>
            <a:ext cx="9068760" cy="9792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>
                <a:latin typeface="Times New Roman"/>
              </a:rPr>
              <a:t>How does it hit a detector?</a:t>
            </a:r>
            <a:endParaRPr/>
          </a:p>
        </p:txBody>
      </p:sp>
      <p:sp>
        <p:nvSpPr>
          <p:cNvPr id="688" name="TextShape 2"/>
          <p:cNvSpPr txBox="1"/>
          <p:nvPr/>
        </p:nvSpPr>
        <p:spPr>
          <a:xfrm>
            <a:off x="0" y="6768360"/>
            <a:ext cx="484488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>
                <a:latin typeface="Arial"/>
              </a:rPr>
              <a:t>Scale:  diameter in inches = </a:t>
            </a:r>
            <a:r>
              <a:rPr lang="en-US">
                <a:latin typeface="Arial"/>
                <a:ea typeface="Arial"/>
              </a:rPr>
              <a:t>√</a:t>
            </a:r>
            <a:r>
              <a:rPr lang="en-US">
                <a:latin typeface="Arial"/>
              </a:rPr>
              <a:t>fraction * 5</a:t>
            </a:r>
            <a:endParaRPr/>
          </a:p>
        </p:txBody>
      </p:sp>
      <p:sp>
        <p:nvSpPr>
          <p:cNvPr id="689" name="CustomShape 3"/>
          <p:cNvSpPr/>
          <p:nvPr/>
        </p:nvSpPr>
        <p:spPr>
          <a:xfrm>
            <a:off x="5558760" y="1020600"/>
            <a:ext cx="2093400" cy="2094840"/>
          </a:xfrm>
          <a:prstGeom prst="ellipse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90" name="TextShape 4"/>
          <p:cNvSpPr txBox="1"/>
          <p:nvPr/>
        </p:nvSpPr>
        <p:spPr>
          <a:xfrm>
            <a:off x="6120360" y="1258560"/>
            <a:ext cx="1531800" cy="15562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0000">
                <a:latin typeface="Times New Roman"/>
                <a:ea typeface="Arial"/>
              </a:rPr>
              <a:t>π</a:t>
            </a:r>
            <a:r>
              <a:rPr lang="en-US" sz="10000" baseline="101000">
                <a:latin typeface="Times New Roman"/>
                <a:ea typeface="Arial"/>
              </a:rPr>
              <a:t>+</a:t>
            </a:r>
            <a:endParaRPr/>
          </a:p>
        </p:txBody>
      </p:sp>
      <p:sp>
        <p:nvSpPr>
          <p:cNvPr id="691" name="CustomShape 5"/>
          <p:cNvSpPr/>
          <p:nvPr/>
        </p:nvSpPr>
        <p:spPr>
          <a:xfrm>
            <a:off x="7843680" y="1020600"/>
            <a:ext cx="2093400" cy="2094840"/>
          </a:xfrm>
          <a:prstGeom prst="ellipse">
            <a:avLst/>
          </a:prstGeom>
          <a:solidFill>
            <a:srgbClr val="0000ff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92" name="TextShape 6"/>
          <p:cNvSpPr txBox="1"/>
          <p:nvPr/>
        </p:nvSpPr>
        <p:spPr>
          <a:xfrm>
            <a:off x="8405280" y="1203480"/>
            <a:ext cx="1531800" cy="15562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0000">
                <a:latin typeface="Times New Roman"/>
                <a:ea typeface="Arial"/>
              </a:rPr>
              <a:t>π</a:t>
            </a:r>
            <a:r>
              <a:rPr lang="en-US" sz="10000" baseline="101000">
                <a:latin typeface="Times New Roman"/>
                <a:ea typeface="Arial"/>
              </a:rPr>
              <a:t>-</a:t>
            </a:r>
            <a:endParaRPr/>
          </a:p>
        </p:txBody>
      </p:sp>
      <p:sp>
        <p:nvSpPr>
          <p:cNvPr id="693" name="CustomShape 7"/>
          <p:cNvSpPr/>
          <p:nvPr/>
        </p:nvSpPr>
        <p:spPr>
          <a:xfrm>
            <a:off x="4506120" y="2194920"/>
            <a:ext cx="1069560" cy="1070280"/>
          </a:xfrm>
          <a:prstGeom prst="ellipse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94" name="TextShape 8"/>
          <p:cNvSpPr txBox="1"/>
          <p:nvPr/>
        </p:nvSpPr>
        <p:spPr>
          <a:xfrm>
            <a:off x="4696920" y="2322000"/>
            <a:ext cx="864360" cy="824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5000">
                <a:latin typeface="Times New Roman"/>
                <a:ea typeface="Arial"/>
              </a:rPr>
              <a:t>K</a:t>
            </a:r>
            <a:r>
              <a:rPr lang="en-US" sz="5000" baseline="101000">
                <a:latin typeface="Times New Roman"/>
                <a:ea typeface="Arial"/>
              </a:rPr>
              <a:t>+</a:t>
            </a:r>
            <a:endParaRPr/>
          </a:p>
        </p:txBody>
      </p:sp>
      <p:sp>
        <p:nvSpPr>
          <p:cNvPr id="695" name="CustomShape 9"/>
          <p:cNvSpPr/>
          <p:nvPr/>
        </p:nvSpPr>
        <p:spPr>
          <a:xfrm>
            <a:off x="5558760" y="3115440"/>
            <a:ext cx="1069560" cy="1070280"/>
          </a:xfrm>
          <a:prstGeom prst="ellipse">
            <a:avLst/>
          </a:prstGeom>
          <a:solidFill>
            <a:srgbClr val="0000ff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96" name="TextShape 10"/>
          <p:cNvSpPr txBox="1"/>
          <p:nvPr/>
        </p:nvSpPr>
        <p:spPr>
          <a:xfrm>
            <a:off x="5746680" y="3263040"/>
            <a:ext cx="864360" cy="824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5000">
                <a:latin typeface="Times New Roman"/>
                <a:ea typeface="Arial"/>
              </a:rPr>
              <a:t>K</a:t>
            </a:r>
            <a:r>
              <a:rPr lang="en-US" sz="5000" baseline="101000">
                <a:latin typeface="Times New Roman"/>
                <a:ea typeface="Arial"/>
              </a:rPr>
              <a:t>-</a:t>
            </a:r>
            <a:endParaRPr/>
          </a:p>
        </p:txBody>
      </p:sp>
      <p:sp>
        <p:nvSpPr>
          <p:cNvPr id="697" name="CustomShape 11"/>
          <p:cNvSpPr/>
          <p:nvPr/>
        </p:nvSpPr>
        <p:spPr>
          <a:xfrm>
            <a:off x="1817280" y="4234680"/>
            <a:ext cx="1069560" cy="1070280"/>
          </a:xfrm>
          <a:prstGeom prst="ellipse">
            <a:avLst/>
          </a:prstGeom>
          <a:solidFill>
            <a:srgbClr val="c0c0c0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98" name="TextShape 12"/>
          <p:cNvSpPr txBox="1"/>
          <p:nvPr/>
        </p:nvSpPr>
        <p:spPr>
          <a:xfrm>
            <a:off x="1817280" y="4346280"/>
            <a:ext cx="1052280" cy="824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5000">
                <a:latin typeface="Times New Roman"/>
                <a:ea typeface="Arial"/>
              </a:rPr>
              <a:t>K</a:t>
            </a:r>
            <a:r>
              <a:rPr lang="en-US" sz="5000" baseline="101000">
                <a:latin typeface="Times New Roman"/>
                <a:ea typeface="Arial"/>
              </a:rPr>
              <a:t>0</a:t>
            </a:r>
            <a:endParaRPr/>
          </a:p>
        </p:txBody>
      </p:sp>
      <p:sp>
        <p:nvSpPr>
          <p:cNvPr id="699" name="TextShape 13"/>
          <p:cNvSpPr txBox="1"/>
          <p:nvPr/>
        </p:nvSpPr>
        <p:spPr>
          <a:xfrm>
            <a:off x="2261160" y="4272480"/>
            <a:ext cx="384480" cy="1004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5000" baseline="-101000">
                <a:latin typeface="Times New Roman"/>
                <a:ea typeface="Arial"/>
              </a:rPr>
              <a:t>L</a:t>
            </a:r>
            <a:endParaRPr/>
          </a:p>
        </p:txBody>
      </p:sp>
      <p:sp>
        <p:nvSpPr>
          <p:cNvPr id="700" name="CustomShape 14"/>
          <p:cNvSpPr/>
          <p:nvPr/>
        </p:nvSpPr>
        <p:spPr>
          <a:xfrm>
            <a:off x="6933600" y="3299040"/>
            <a:ext cx="722160" cy="722880"/>
          </a:xfrm>
          <a:prstGeom prst="ellipse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01" name="TextShape 15"/>
          <p:cNvSpPr txBox="1"/>
          <p:nvPr/>
        </p:nvSpPr>
        <p:spPr>
          <a:xfrm>
            <a:off x="7088040" y="3292560"/>
            <a:ext cx="864360" cy="6544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4000">
                <a:latin typeface="Times New Roman"/>
                <a:ea typeface="Arial"/>
              </a:rPr>
              <a:t>p</a:t>
            </a:r>
            <a:endParaRPr/>
          </a:p>
        </p:txBody>
      </p:sp>
      <p:sp>
        <p:nvSpPr>
          <p:cNvPr id="702" name="CustomShape 16"/>
          <p:cNvSpPr/>
          <p:nvPr/>
        </p:nvSpPr>
        <p:spPr>
          <a:xfrm>
            <a:off x="8183160" y="3252960"/>
            <a:ext cx="722160" cy="722880"/>
          </a:xfrm>
          <a:prstGeom prst="ellipse">
            <a:avLst/>
          </a:prstGeom>
          <a:solidFill>
            <a:srgbClr val="0000ff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03" name="TextShape 17"/>
          <p:cNvSpPr txBox="1"/>
          <p:nvPr/>
        </p:nvSpPr>
        <p:spPr>
          <a:xfrm>
            <a:off x="8093520" y="3270600"/>
            <a:ext cx="864360" cy="7538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4000">
                <a:latin typeface="Symbol"/>
                <a:ea typeface="Symbol"/>
              </a:rPr>
              <a:t>`</a:t>
            </a:r>
            <a:r>
              <a:rPr lang="en-US" sz="4000">
                <a:latin typeface="Times New Roman"/>
                <a:ea typeface="Arial"/>
              </a:rPr>
              <a:t>p</a:t>
            </a:r>
            <a:endParaRPr/>
          </a:p>
        </p:txBody>
      </p:sp>
      <p:sp>
        <p:nvSpPr>
          <p:cNvPr id="704" name="CustomShape 18"/>
          <p:cNvSpPr/>
          <p:nvPr/>
        </p:nvSpPr>
        <p:spPr>
          <a:xfrm>
            <a:off x="169200" y="4853880"/>
            <a:ext cx="722160" cy="722880"/>
          </a:xfrm>
          <a:prstGeom prst="ellipse">
            <a:avLst/>
          </a:prstGeom>
          <a:solidFill>
            <a:srgbClr val="c0c0c0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05" name="TextShape 19"/>
          <p:cNvSpPr txBox="1"/>
          <p:nvPr/>
        </p:nvSpPr>
        <p:spPr>
          <a:xfrm>
            <a:off x="323640" y="4847400"/>
            <a:ext cx="864360" cy="6544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4000">
                <a:latin typeface="Times New Roman"/>
                <a:ea typeface="Arial"/>
              </a:rPr>
              <a:t>n</a:t>
            </a:r>
            <a:endParaRPr/>
          </a:p>
        </p:txBody>
      </p:sp>
      <p:sp>
        <p:nvSpPr>
          <p:cNvPr id="706" name="CustomShape 20"/>
          <p:cNvSpPr/>
          <p:nvPr/>
        </p:nvSpPr>
        <p:spPr>
          <a:xfrm>
            <a:off x="1095120" y="4825440"/>
            <a:ext cx="722160" cy="722880"/>
          </a:xfrm>
          <a:prstGeom prst="ellipse">
            <a:avLst/>
          </a:prstGeom>
          <a:solidFill>
            <a:srgbClr val="c0c0c0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07" name="TextShape 21"/>
          <p:cNvSpPr txBox="1"/>
          <p:nvPr/>
        </p:nvSpPr>
        <p:spPr>
          <a:xfrm>
            <a:off x="1005480" y="4843080"/>
            <a:ext cx="864360" cy="7538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4000">
                <a:latin typeface="Symbol"/>
                <a:ea typeface="Symbol"/>
              </a:rPr>
              <a:t>`</a:t>
            </a:r>
            <a:r>
              <a:rPr lang="en-US" sz="4000">
                <a:latin typeface="Times New Roman"/>
                <a:ea typeface="Arial"/>
              </a:rPr>
              <a:t>n</a:t>
            </a:r>
            <a:endParaRPr/>
          </a:p>
        </p:txBody>
      </p:sp>
      <p:sp>
        <p:nvSpPr>
          <p:cNvPr id="708" name="CustomShape 22"/>
          <p:cNvSpPr/>
          <p:nvPr/>
        </p:nvSpPr>
        <p:spPr>
          <a:xfrm>
            <a:off x="4993560" y="4928760"/>
            <a:ext cx="877320" cy="878040"/>
          </a:xfrm>
          <a:prstGeom prst="ellipse">
            <a:avLst/>
          </a:prstGeom>
          <a:solidFill>
            <a:srgbClr val="c0c0c0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09" name="CustomShape 23"/>
          <p:cNvSpPr/>
          <p:nvPr/>
        </p:nvSpPr>
        <p:spPr>
          <a:xfrm>
            <a:off x="4993560" y="4928760"/>
            <a:ext cx="886680" cy="887400"/>
          </a:xfrm>
          <a:prstGeom prst="pie">
            <a:avLst>
              <a:gd name="adj1" fmla="val -90"/>
              <a:gd name="adj2" fmla="val 89"/>
            </a:avLst>
          </a:prstGeom>
          <a:solidFill>
            <a:srgbClr val="ff0000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10" name="TextShape 24"/>
          <p:cNvSpPr txBox="1"/>
          <p:nvPr/>
        </p:nvSpPr>
        <p:spPr>
          <a:xfrm>
            <a:off x="5006160" y="5028120"/>
            <a:ext cx="501840" cy="577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3000">
                <a:latin typeface="Times New Roman"/>
                <a:ea typeface="Arial"/>
              </a:rPr>
              <a:t>π</a:t>
            </a:r>
            <a:r>
              <a:rPr lang="en-US" sz="3000" baseline="101000">
                <a:latin typeface="Times New Roman"/>
                <a:ea typeface="Arial"/>
              </a:rPr>
              <a:t>+</a:t>
            </a:r>
            <a:endParaRPr/>
          </a:p>
        </p:txBody>
      </p:sp>
      <p:sp>
        <p:nvSpPr>
          <p:cNvPr id="711" name="CustomShape 25"/>
          <p:cNvSpPr/>
          <p:nvPr/>
        </p:nvSpPr>
        <p:spPr>
          <a:xfrm flipH="1">
            <a:off x="4990680" y="4929120"/>
            <a:ext cx="886680" cy="887400"/>
          </a:xfrm>
          <a:prstGeom prst="pie">
            <a:avLst>
              <a:gd name="adj1" fmla="val -90"/>
              <a:gd name="adj2" fmla="val 89"/>
            </a:avLst>
          </a:prstGeom>
          <a:solidFill>
            <a:srgbClr val="0000ff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12" name="TextShape 26"/>
          <p:cNvSpPr txBox="1"/>
          <p:nvPr/>
        </p:nvSpPr>
        <p:spPr>
          <a:xfrm>
            <a:off x="5402160" y="4992120"/>
            <a:ext cx="501480" cy="577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3000">
                <a:latin typeface="Times New Roman"/>
                <a:ea typeface="Arial"/>
              </a:rPr>
              <a:t>π</a:t>
            </a:r>
            <a:r>
              <a:rPr lang="en-US" sz="3000" baseline="101000">
                <a:latin typeface="Times New Roman"/>
                <a:ea typeface="Arial"/>
              </a:rPr>
              <a:t>-</a:t>
            </a:r>
            <a:endParaRPr/>
          </a:p>
        </p:txBody>
      </p:sp>
      <p:sp>
        <p:nvSpPr>
          <p:cNvPr id="713" name="TextShape 27"/>
          <p:cNvSpPr txBox="1"/>
          <p:nvPr/>
        </p:nvSpPr>
        <p:spPr>
          <a:xfrm>
            <a:off x="5138640" y="5328360"/>
            <a:ext cx="823320" cy="531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3000">
                <a:solidFill>
                  <a:srgbClr val="ffffff"/>
                </a:solidFill>
                <a:latin typeface="Times New Roman"/>
                <a:ea typeface="Arial"/>
              </a:rPr>
              <a:t>K</a:t>
            </a:r>
            <a:r>
              <a:rPr lang="en-US" sz="3000" baseline="101000">
                <a:solidFill>
                  <a:srgbClr val="ffffff"/>
                </a:solidFill>
                <a:latin typeface="Times New Roman"/>
                <a:ea typeface="Arial"/>
              </a:rPr>
              <a:t>0</a:t>
            </a:r>
            <a:endParaRPr/>
          </a:p>
        </p:txBody>
      </p:sp>
      <p:sp>
        <p:nvSpPr>
          <p:cNvPr id="714" name="TextShape 28"/>
          <p:cNvSpPr txBox="1"/>
          <p:nvPr/>
        </p:nvSpPr>
        <p:spPr>
          <a:xfrm>
            <a:off x="5390640" y="5220720"/>
            <a:ext cx="823320" cy="6390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3000" baseline="-101000">
                <a:solidFill>
                  <a:srgbClr val="ffffff"/>
                </a:solidFill>
                <a:latin typeface="Times New Roman"/>
                <a:ea typeface="Arial"/>
              </a:rPr>
              <a:t>S</a:t>
            </a:r>
            <a:endParaRPr/>
          </a:p>
        </p:txBody>
      </p:sp>
      <p:sp>
        <p:nvSpPr>
          <p:cNvPr id="715" name="CustomShape 29"/>
          <p:cNvSpPr/>
          <p:nvPr/>
        </p:nvSpPr>
        <p:spPr>
          <a:xfrm>
            <a:off x="1059840" y="4228560"/>
            <a:ext cx="429840" cy="429840"/>
          </a:xfrm>
          <a:prstGeom prst="pie">
            <a:avLst>
              <a:gd name="adj1" fmla="val -90"/>
              <a:gd name="adj2" fmla="val 90"/>
            </a:avLst>
          </a:prstGeom>
          <a:solidFill>
            <a:srgbClr val="c0c0c0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16" name="TextShape 30"/>
          <p:cNvSpPr txBox="1"/>
          <p:nvPr/>
        </p:nvSpPr>
        <p:spPr>
          <a:xfrm>
            <a:off x="1059840" y="4236840"/>
            <a:ext cx="383400" cy="385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2000">
                <a:latin typeface="Times New Roman"/>
                <a:ea typeface="Arial"/>
              </a:rPr>
              <a:t>n</a:t>
            </a:r>
            <a:endParaRPr/>
          </a:p>
        </p:txBody>
      </p:sp>
      <p:sp>
        <p:nvSpPr>
          <p:cNvPr id="717" name="CustomShape 31"/>
          <p:cNvSpPr/>
          <p:nvPr/>
        </p:nvSpPr>
        <p:spPr>
          <a:xfrm>
            <a:off x="537120" y="4235040"/>
            <a:ext cx="429840" cy="429840"/>
          </a:xfrm>
          <a:prstGeom prst="pie">
            <a:avLst>
              <a:gd name="adj1" fmla="val -90"/>
              <a:gd name="adj2" fmla="val 90"/>
            </a:avLst>
          </a:prstGeom>
          <a:solidFill>
            <a:srgbClr val="c0c0c0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18" name="TextShape 32"/>
          <p:cNvSpPr txBox="1"/>
          <p:nvPr/>
        </p:nvSpPr>
        <p:spPr>
          <a:xfrm>
            <a:off x="494640" y="4217400"/>
            <a:ext cx="383400" cy="385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2000">
                <a:latin typeface="Times New Roman"/>
                <a:ea typeface="Arial"/>
              </a:rPr>
              <a:t>n</a:t>
            </a:r>
            <a:endParaRPr/>
          </a:p>
        </p:txBody>
      </p:sp>
      <p:sp>
        <p:nvSpPr>
          <p:cNvPr id="719" name="TextShape 33"/>
          <p:cNvSpPr txBox="1"/>
          <p:nvPr/>
        </p:nvSpPr>
        <p:spPr>
          <a:xfrm>
            <a:off x="695160" y="4228560"/>
            <a:ext cx="364680" cy="374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2000">
                <a:solidFill>
                  <a:srgbClr val="000000"/>
                </a:solidFill>
                <a:latin typeface="Times New Roman"/>
                <a:ea typeface="Times New Roman"/>
              </a:rPr>
              <a:t>Λ</a:t>
            </a:r>
            <a:endParaRPr/>
          </a:p>
        </p:txBody>
      </p:sp>
      <p:sp>
        <p:nvSpPr>
          <p:cNvPr id="720" name="TextShape 34"/>
          <p:cNvSpPr txBox="1"/>
          <p:nvPr/>
        </p:nvSpPr>
        <p:spPr>
          <a:xfrm>
            <a:off x="1097280" y="4207320"/>
            <a:ext cx="547920" cy="4867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2000">
                <a:solidFill>
                  <a:srgbClr val="000000"/>
                </a:solidFill>
                <a:latin typeface="Symbol"/>
                <a:ea typeface="Symbol"/>
              </a:rPr>
              <a:t>`</a:t>
            </a:r>
            <a:r>
              <a:rPr lang="en-US" sz="2000">
                <a:solidFill>
                  <a:srgbClr val="000000"/>
                </a:solidFill>
                <a:latin typeface="Times New Roman"/>
                <a:ea typeface="Times New Roman"/>
              </a:rPr>
              <a:t>Λ</a:t>
            </a:r>
            <a:endParaRPr/>
          </a:p>
        </p:txBody>
      </p:sp>
      <p:sp>
        <p:nvSpPr>
          <p:cNvPr id="721" name="CustomShape 35"/>
          <p:cNvSpPr/>
          <p:nvPr/>
        </p:nvSpPr>
        <p:spPr>
          <a:xfrm>
            <a:off x="6392160" y="5076360"/>
            <a:ext cx="575640" cy="549000"/>
          </a:xfrm>
          <a:prstGeom prst="ellipse">
            <a:avLst/>
          </a:prstGeom>
          <a:solidFill>
            <a:srgbClr val="c0c0c0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22" name="CustomShape 36"/>
          <p:cNvSpPr/>
          <p:nvPr/>
        </p:nvSpPr>
        <p:spPr>
          <a:xfrm>
            <a:off x="6392160" y="5076720"/>
            <a:ext cx="575640" cy="549000"/>
          </a:xfrm>
          <a:prstGeom prst="pie">
            <a:avLst>
              <a:gd name="adj1" fmla="val -90"/>
              <a:gd name="adj2" fmla="val 89"/>
            </a:avLst>
          </a:prstGeom>
          <a:solidFill>
            <a:srgbClr val="ff0000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23" name="CustomShape 37"/>
          <p:cNvSpPr/>
          <p:nvPr/>
        </p:nvSpPr>
        <p:spPr>
          <a:xfrm flipH="1">
            <a:off x="6411600" y="5076720"/>
            <a:ext cx="575640" cy="549000"/>
          </a:xfrm>
          <a:prstGeom prst="pie">
            <a:avLst>
              <a:gd name="adj1" fmla="val -90"/>
              <a:gd name="adj2" fmla="val 89"/>
            </a:avLst>
          </a:prstGeom>
          <a:solidFill>
            <a:srgbClr val="0000ff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24" name="TextShape 38"/>
          <p:cNvSpPr txBox="1"/>
          <p:nvPr/>
        </p:nvSpPr>
        <p:spPr>
          <a:xfrm>
            <a:off x="6378840" y="5070600"/>
            <a:ext cx="434520" cy="3448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>
                <a:latin typeface="Times New Roman"/>
              </a:rPr>
              <a:t>p</a:t>
            </a:r>
            <a:endParaRPr/>
          </a:p>
        </p:txBody>
      </p:sp>
      <p:sp>
        <p:nvSpPr>
          <p:cNvPr id="725" name="TextShape 39"/>
          <p:cNvSpPr txBox="1"/>
          <p:nvPr/>
        </p:nvSpPr>
        <p:spPr>
          <a:xfrm>
            <a:off x="6654960" y="5045040"/>
            <a:ext cx="445320" cy="3848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2000">
                <a:latin typeface="Times New Roman"/>
                <a:ea typeface="Arial"/>
              </a:rPr>
              <a:t>π</a:t>
            </a:r>
            <a:r>
              <a:rPr lang="en-US" sz="2000" baseline="101000">
                <a:latin typeface="Times New Roman"/>
                <a:ea typeface="Arial"/>
              </a:rPr>
              <a:t>-</a:t>
            </a:r>
            <a:endParaRPr/>
          </a:p>
        </p:txBody>
      </p:sp>
      <p:sp>
        <p:nvSpPr>
          <p:cNvPr id="726" name="TextShape 40"/>
          <p:cNvSpPr txBox="1"/>
          <p:nvPr/>
        </p:nvSpPr>
        <p:spPr>
          <a:xfrm>
            <a:off x="6520680" y="5274360"/>
            <a:ext cx="547560" cy="374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2000">
                <a:solidFill>
                  <a:srgbClr val="ffffff"/>
                </a:solidFill>
                <a:latin typeface="Times New Roman"/>
                <a:ea typeface="Times New Roman"/>
              </a:rPr>
              <a:t>Λ</a:t>
            </a:r>
            <a:endParaRPr/>
          </a:p>
        </p:txBody>
      </p:sp>
      <p:sp>
        <p:nvSpPr>
          <p:cNvPr id="727" name="CustomShape 41"/>
          <p:cNvSpPr/>
          <p:nvPr/>
        </p:nvSpPr>
        <p:spPr>
          <a:xfrm>
            <a:off x="7427160" y="5061600"/>
            <a:ext cx="576000" cy="549000"/>
          </a:xfrm>
          <a:prstGeom prst="ellipse">
            <a:avLst/>
          </a:prstGeom>
          <a:solidFill>
            <a:srgbClr val="c0c0c0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28" name="CustomShape 42"/>
          <p:cNvSpPr/>
          <p:nvPr/>
        </p:nvSpPr>
        <p:spPr>
          <a:xfrm>
            <a:off x="7427160" y="5061960"/>
            <a:ext cx="576000" cy="549000"/>
          </a:xfrm>
          <a:prstGeom prst="pie">
            <a:avLst>
              <a:gd name="adj1" fmla="val -90"/>
              <a:gd name="adj2" fmla="val 89"/>
            </a:avLst>
          </a:prstGeom>
          <a:solidFill>
            <a:srgbClr val="0000ff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29" name="CustomShape 43"/>
          <p:cNvSpPr/>
          <p:nvPr/>
        </p:nvSpPr>
        <p:spPr>
          <a:xfrm flipH="1">
            <a:off x="7449840" y="5061960"/>
            <a:ext cx="576000" cy="549000"/>
          </a:xfrm>
          <a:prstGeom prst="pie">
            <a:avLst>
              <a:gd name="adj1" fmla="val -90"/>
              <a:gd name="adj2" fmla="val 89"/>
            </a:avLst>
          </a:prstGeom>
          <a:solidFill>
            <a:srgbClr val="ff0000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30" name="TextShape 44"/>
          <p:cNvSpPr txBox="1"/>
          <p:nvPr/>
        </p:nvSpPr>
        <p:spPr>
          <a:xfrm>
            <a:off x="7341840" y="5056200"/>
            <a:ext cx="434520" cy="3891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>
                <a:latin typeface="Symbol"/>
                <a:ea typeface="Symbol"/>
              </a:rPr>
              <a:t>`</a:t>
            </a:r>
            <a:r>
              <a:rPr lang="en-US">
                <a:latin typeface="Times New Roman"/>
              </a:rPr>
              <a:t>p</a:t>
            </a:r>
            <a:endParaRPr/>
          </a:p>
        </p:txBody>
      </p:sp>
      <p:sp>
        <p:nvSpPr>
          <p:cNvPr id="731" name="TextShape 45"/>
          <p:cNvSpPr txBox="1"/>
          <p:nvPr/>
        </p:nvSpPr>
        <p:spPr>
          <a:xfrm>
            <a:off x="7689960" y="5030280"/>
            <a:ext cx="445320" cy="3848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2000">
                <a:latin typeface="Times New Roman"/>
                <a:ea typeface="Arial"/>
              </a:rPr>
              <a:t>π</a:t>
            </a:r>
            <a:r>
              <a:rPr lang="en-US" sz="2000" baseline="101000">
                <a:latin typeface="Times New Roman"/>
                <a:ea typeface="Arial"/>
              </a:rPr>
              <a:t>+</a:t>
            </a:r>
            <a:endParaRPr/>
          </a:p>
        </p:txBody>
      </p:sp>
      <p:sp>
        <p:nvSpPr>
          <p:cNvPr id="732" name="TextShape 46"/>
          <p:cNvSpPr txBox="1"/>
          <p:nvPr/>
        </p:nvSpPr>
        <p:spPr>
          <a:xfrm>
            <a:off x="7421760" y="5268600"/>
            <a:ext cx="509760" cy="4230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2000">
                <a:solidFill>
                  <a:srgbClr val="ffffff"/>
                </a:solidFill>
                <a:latin typeface="Symbol"/>
                <a:ea typeface="Symbol"/>
              </a:rPr>
              <a:t>`</a:t>
            </a:r>
            <a:r>
              <a:rPr lang="en-US" sz="2000">
                <a:solidFill>
                  <a:srgbClr val="ffffff"/>
                </a:solidFill>
                <a:latin typeface="Times New Roman"/>
                <a:ea typeface="Times New Roman"/>
              </a:rPr>
              <a:t>Λ</a:t>
            </a:r>
            <a:endParaRPr/>
          </a:p>
        </p:txBody>
      </p:sp>
      <p:sp>
        <p:nvSpPr>
          <p:cNvPr id="733" name="CustomShape 47"/>
          <p:cNvSpPr/>
          <p:nvPr/>
        </p:nvSpPr>
        <p:spPr>
          <a:xfrm>
            <a:off x="283320" y="1128960"/>
            <a:ext cx="2093400" cy="2094840"/>
          </a:xfrm>
          <a:prstGeom prst="ellipse">
            <a:avLst/>
          </a:prstGeom>
          <a:solidFill>
            <a:srgbClr val="c0c0c0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34" name="CustomShape 48"/>
          <p:cNvSpPr/>
          <p:nvPr/>
        </p:nvSpPr>
        <p:spPr>
          <a:xfrm>
            <a:off x="283320" y="1128960"/>
            <a:ext cx="2093400" cy="2094840"/>
          </a:xfrm>
          <a:prstGeom prst="pie">
            <a:avLst>
              <a:gd name="adj1" fmla="val -90"/>
              <a:gd name="adj2" fmla="val 89"/>
            </a:avLst>
          </a:prstGeom>
          <a:solidFill>
            <a:srgbClr val="c0c0c0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35" name="TextShape 49"/>
          <p:cNvSpPr txBox="1"/>
          <p:nvPr/>
        </p:nvSpPr>
        <p:spPr>
          <a:xfrm>
            <a:off x="524520" y="1115280"/>
            <a:ext cx="805320" cy="1499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0000">
                <a:latin typeface="Times New Roman"/>
                <a:ea typeface="Times New Roman"/>
              </a:rPr>
              <a:t>γ</a:t>
            </a:r>
            <a:endParaRPr/>
          </a:p>
        </p:txBody>
      </p:sp>
      <p:sp>
        <p:nvSpPr>
          <p:cNvPr id="736" name="TextShape 50"/>
          <p:cNvSpPr txBox="1"/>
          <p:nvPr/>
        </p:nvSpPr>
        <p:spPr>
          <a:xfrm>
            <a:off x="1352160" y="1115640"/>
            <a:ext cx="805320" cy="1499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0000">
                <a:latin typeface="Times New Roman"/>
                <a:ea typeface="Times New Roman"/>
              </a:rPr>
              <a:t>γ</a:t>
            </a:r>
            <a:endParaRPr/>
          </a:p>
        </p:txBody>
      </p:sp>
      <p:sp>
        <p:nvSpPr>
          <p:cNvPr id="737" name="TextShape 51"/>
          <p:cNvSpPr txBox="1"/>
          <p:nvPr/>
        </p:nvSpPr>
        <p:spPr>
          <a:xfrm>
            <a:off x="1065960" y="2392920"/>
            <a:ext cx="770400" cy="824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5000">
                <a:solidFill>
                  <a:srgbClr val="ffffff"/>
                </a:solidFill>
                <a:latin typeface="Times New Roman"/>
                <a:ea typeface="Arial"/>
              </a:rPr>
              <a:t>π</a:t>
            </a:r>
            <a:r>
              <a:rPr lang="en-US" sz="5000" baseline="101000">
                <a:solidFill>
                  <a:srgbClr val="ffffff"/>
                </a:solidFill>
                <a:latin typeface="Times New Roman"/>
                <a:ea typeface="Arial"/>
              </a:rPr>
              <a:t>0</a:t>
            </a:r>
            <a:endParaRPr/>
          </a:p>
        </p:txBody>
      </p:sp>
      <p:sp>
        <p:nvSpPr>
          <p:cNvPr id="738" name="CustomShape 52"/>
          <p:cNvSpPr/>
          <p:nvPr/>
        </p:nvSpPr>
        <p:spPr>
          <a:xfrm>
            <a:off x="2799000" y="1378800"/>
            <a:ext cx="612720" cy="613080"/>
          </a:xfrm>
          <a:prstGeom prst="ellipse">
            <a:avLst/>
          </a:prstGeom>
          <a:solidFill>
            <a:srgbClr val="c0c0c0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39" name="CustomShape 53"/>
          <p:cNvSpPr/>
          <p:nvPr/>
        </p:nvSpPr>
        <p:spPr>
          <a:xfrm>
            <a:off x="2799000" y="1378800"/>
            <a:ext cx="612720" cy="613080"/>
          </a:xfrm>
          <a:prstGeom prst="pie">
            <a:avLst>
              <a:gd name="adj1" fmla="val -90"/>
              <a:gd name="adj2" fmla="val 90"/>
            </a:avLst>
          </a:prstGeom>
          <a:solidFill>
            <a:srgbClr val="c0c0c0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40" name="CustomShape 54"/>
          <p:cNvSpPr/>
          <p:nvPr/>
        </p:nvSpPr>
        <p:spPr>
          <a:xfrm flipH="1">
            <a:off x="2799360" y="1379160"/>
            <a:ext cx="612720" cy="613080"/>
          </a:xfrm>
          <a:prstGeom prst="pie">
            <a:avLst>
              <a:gd name="adj1" fmla="val -90"/>
              <a:gd name="adj2" fmla="val 90"/>
            </a:avLst>
          </a:prstGeom>
          <a:solidFill>
            <a:srgbClr val="c0c0c0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41" name="TextShape 55"/>
          <p:cNvSpPr txBox="1"/>
          <p:nvPr/>
        </p:nvSpPr>
        <p:spPr>
          <a:xfrm>
            <a:off x="2794320" y="1488960"/>
            <a:ext cx="383040" cy="385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2000">
                <a:latin typeface="Times New Roman"/>
                <a:ea typeface="Arial"/>
              </a:rPr>
              <a:t>π</a:t>
            </a:r>
            <a:r>
              <a:rPr lang="en-US" sz="2000" baseline="101000">
                <a:latin typeface="Times New Roman"/>
                <a:ea typeface="Arial"/>
              </a:rPr>
              <a:t>0</a:t>
            </a:r>
            <a:endParaRPr/>
          </a:p>
        </p:txBody>
      </p:sp>
      <p:sp>
        <p:nvSpPr>
          <p:cNvPr id="742" name="TextShape 56"/>
          <p:cNvSpPr txBox="1"/>
          <p:nvPr/>
        </p:nvSpPr>
        <p:spPr>
          <a:xfrm>
            <a:off x="3082320" y="1488960"/>
            <a:ext cx="383400" cy="385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2000">
                <a:latin typeface="Times New Roman"/>
                <a:ea typeface="Arial"/>
              </a:rPr>
              <a:t>π</a:t>
            </a:r>
            <a:r>
              <a:rPr lang="en-US" sz="2000" baseline="101000">
                <a:latin typeface="Times New Roman"/>
                <a:ea typeface="Arial"/>
              </a:rPr>
              <a:t>0</a:t>
            </a:r>
            <a:endParaRPr/>
          </a:p>
        </p:txBody>
      </p:sp>
      <p:sp>
        <p:nvSpPr>
          <p:cNvPr id="743" name="CustomShape 57"/>
          <p:cNvSpPr/>
          <p:nvPr/>
        </p:nvSpPr>
        <p:spPr>
          <a:xfrm>
            <a:off x="2779200" y="1389240"/>
            <a:ext cx="639720" cy="640440"/>
          </a:xfrm>
          <a:prstGeom prst="pie">
            <a:avLst>
              <a:gd name="adj1" fmla="val -90"/>
              <a:gd name="adj2" fmla="val 179"/>
            </a:avLst>
          </a:prstGeom>
          <a:solidFill>
            <a:srgbClr val="c0c0c0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44" name="CustomShape 58"/>
          <p:cNvSpPr/>
          <p:nvPr/>
        </p:nvSpPr>
        <p:spPr>
          <a:xfrm flipH="1">
            <a:off x="2800440" y="1380600"/>
            <a:ext cx="640080" cy="640440"/>
          </a:xfrm>
          <a:prstGeom prst="pie">
            <a:avLst>
              <a:gd name="adj1" fmla="val -90"/>
              <a:gd name="adj2" fmla="val 179"/>
            </a:avLst>
          </a:prstGeom>
          <a:solidFill>
            <a:srgbClr val="c0c0c0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45" name="CustomShape 59"/>
          <p:cNvSpPr/>
          <p:nvPr/>
        </p:nvSpPr>
        <p:spPr>
          <a:xfrm flipV="1">
            <a:off x="2779200" y="1377720"/>
            <a:ext cx="639720" cy="640440"/>
          </a:xfrm>
          <a:prstGeom prst="pie">
            <a:avLst>
              <a:gd name="adj1" fmla="val -90"/>
              <a:gd name="adj2" fmla="val 179"/>
            </a:avLst>
          </a:prstGeom>
          <a:solidFill>
            <a:srgbClr val="c0c0c0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46" name="CustomShape 60"/>
          <p:cNvSpPr/>
          <p:nvPr/>
        </p:nvSpPr>
        <p:spPr>
          <a:xfrm flipH="1" flipV="1">
            <a:off x="2800440" y="1386360"/>
            <a:ext cx="640080" cy="640440"/>
          </a:xfrm>
          <a:prstGeom prst="pie">
            <a:avLst>
              <a:gd name="adj1" fmla="val -90"/>
              <a:gd name="adj2" fmla="val 179"/>
            </a:avLst>
          </a:prstGeom>
          <a:solidFill>
            <a:srgbClr val="c0c0c0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47" name="TextShape 61"/>
          <p:cNvSpPr txBox="1"/>
          <p:nvPr/>
        </p:nvSpPr>
        <p:spPr>
          <a:xfrm>
            <a:off x="2850120" y="1359000"/>
            <a:ext cx="363240" cy="3448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>
                <a:latin typeface="Times New Roman"/>
                <a:ea typeface="Times New Roman"/>
              </a:rPr>
              <a:t>γ</a:t>
            </a:r>
            <a:endParaRPr/>
          </a:p>
        </p:txBody>
      </p:sp>
      <p:sp>
        <p:nvSpPr>
          <p:cNvPr id="748" name="TextShape 62"/>
          <p:cNvSpPr txBox="1"/>
          <p:nvPr/>
        </p:nvSpPr>
        <p:spPr>
          <a:xfrm>
            <a:off x="3174480" y="1395000"/>
            <a:ext cx="363240" cy="3448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>
                <a:latin typeface="Times New Roman"/>
                <a:ea typeface="Times New Roman"/>
              </a:rPr>
              <a:t>γ</a:t>
            </a:r>
            <a:endParaRPr/>
          </a:p>
        </p:txBody>
      </p:sp>
      <p:sp>
        <p:nvSpPr>
          <p:cNvPr id="749" name="TextShape 63"/>
          <p:cNvSpPr txBox="1"/>
          <p:nvPr/>
        </p:nvSpPr>
        <p:spPr>
          <a:xfrm>
            <a:off x="3138840" y="1647000"/>
            <a:ext cx="363240" cy="345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>
                <a:latin typeface="Times New Roman"/>
                <a:ea typeface="Times New Roman"/>
              </a:rPr>
              <a:t>γ</a:t>
            </a:r>
            <a:endParaRPr/>
          </a:p>
        </p:txBody>
      </p:sp>
      <p:sp>
        <p:nvSpPr>
          <p:cNvPr id="750" name="TextShape 64"/>
          <p:cNvSpPr txBox="1"/>
          <p:nvPr/>
        </p:nvSpPr>
        <p:spPr>
          <a:xfrm>
            <a:off x="2850840" y="1647000"/>
            <a:ext cx="363240" cy="345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>
                <a:latin typeface="Times New Roman"/>
                <a:ea typeface="Times New Roman"/>
              </a:rPr>
              <a:t>γ</a:t>
            </a:r>
            <a:endParaRPr/>
          </a:p>
        </p:txBody>
      </p:sp>
      <p:sp>
        <p:nvSpPr>
          <p:cNvPr id="751" name="TextShape 65"/>
          <p:cNvSpPr txBox="1"/>
          <p:nvPr/>
        </p:nvSpPr>
        <p:spPr>
          <a:xfrm>
            <a:off x="2855160" y="1450080"/>
            <a:ext cx="823680" cy="531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3000">
                <a:solidFill>
                  <a:srgbClr val="ffffff"/>
                </a:solidFill>
                <a:latin typeface="Times New Roman"/>
                <a:ea typeface="Arial"/>
              </a:rPr>
              <a:t>K</a:t>
            </a:r>
            <a:r>
              <a:rPr lang="en-US" sz="3000" baseline="101000">
                <a:solidFill>
                  <a:srgbClr val="ffffff"/>
                </a:solidFill>
                <a:latin typeface="Times New Roman"/>
                <a:ea typeface="Arial"/>
              </a:rPr>
              <a:t>0</a:t>
            </a:r>
            <a:endParaRPr/>
          </a:p>
        </p:txBody>
      </p:sp>
      <p:sp>
        <p:nvSpPr>
          <p:cNvPr id="752" name="TextShape 66"/>
          <p:cNvSpPr txBox="1"/>
          <p:nvPr/>
        </p:nvSpPr>
        <p:spPr>
          <a:xfrm>
            <a:off x="3107160" y="1342440"/>
            <a:ext cx="823320" cy="6390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3000" baseline="-101000">
                <a:solidFill>
                  <a:srgbClr val="ffffff"/>
                </a:solidFill>
                <a:latin typeface="Times New Roman"/>
                <a:ea typeface="Arial"/>
              </a:rPr>
              <a:t>S</a:t>
            </a:r>
            <a:endParaRPr/>
          </a:p>
        </p:txBody>
      </p:sp>
      <p:sp>
        <p:nvSpPr>
          <p:cNvPr id="753" name="TextShape 67"/>
          <p:cNvSpPr txBox="1"/>
          <p:nvPr/>
        </p:nvSpPr>
        <p:spPr>
          <a:xfrm>
            <a:off x="0" y="3327120"/>
            <a:ext cx="3199320" cy="514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3000">
                <a:solidFill>
                  <a:srgbClr val="ff0000"/>
                </a:solidFill>
                <a:latin typeface="Times New Roman"/>
              </a:rPr>
              <a:t>24% as a </a:t>
            </a:r>
            <a:r>
              <a:rPr b="1" lang="en-US" sz="3000">
                <a:solidFill>
                  <a:srgbClr val="ff0000"/>
                </a:solidFill>
                <a:latin typeface="Times New Roman"/>
                <a:ea typeface="Times New Roman"/>
              </a:rPr>
              <a:t>γ</a:t>
            </a:r>
            <a:endParaRPr/>
          </a:p>
        </p:txBody>
      </p:sp>
      <p:sp>
        <p:nvSpPr>
          <p:cNvPr id="754" name="CustomShape 68"/>
          <p:cNvSpPr/>
          <p:nvPr/>
        </p:nvSpPr>
        <p:spPr>
          <a:xfrm flipH="1">
            <a:off x="2817000" y="2257920"/>
            <a:ext cx="429840" cy="429840"/>
          </a:xfrm>
          <a:prstGeom prst="pie">
            <a:avLst>
              <a:gd name="adj1" fmla="val -90"/>
              <a:gd name="adj2" fmla="val 92"/>
            </a:avLst>
          </a:prstGeom>
          <a:solidFill>
            <a:srgbClr val="c0c0c0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55" name="TextShape 69"/>
          <p:cNvSpPr txBox="1"/>
          <p:nvPr/>
        </p:nvSpPr>
        <p:spPr>
          <a:xfrm>
            <a:off x="2999880" y="2221920"/>
            <a:ext cx="274320" cy="2610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200">
                <a:latin typeface="Times New Roman"/>
                <a:ea typeface="Times New Roman"/>
              </a:rPr>
              <a:t>γ</a:t>
            </a:r>
            <a:endParaRPr/>
          </a:p>
        </p:txBody>
      </p:sp>
      <p:sp>
        <p:nvSpPr>
          <p:cNvPr id="756" name="CustomShape 70"/>
          <p:cNvSpPr/>
          <p:nvPr/>
        </p:nvSpPr>
        <p:spPr>
          <a:xfrm>
            <a:off x="2817000" y="2257920"/>
            <a:ext cx="429840" cy="429840"/>
          </a:xfrm>
          <a:prstGeom prst="pie">
            <a:avLst>
              <a:gd name="adj1" fmla="val 87"/>
              <a:gd name="adj2" fmla="val 0"/>
            </a:avLst>
          </a:prstGeom>
          <a:solidFill>
            <a:srgbClr val="c0c0c0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57" name="TextShape 71"/>
          <p:cNvSpPr txBox="1"/>
          <p:nvPr/>
        </p:nvSpPr>
        <p:spPr>
          <a:xfrm>
            <a:off x="3000600" y="2390760"/>
            <a:ext cx="273600" cy="2610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200">
                <a:latin typeface="Times New Roman"/>
                <a:ea typeface="Times New Roman"/>
              </a:rPr>
              <a:t>γ</a:t>
            </a:r>
            <a:endParaRPr/>
          </a:p>
        </p:txBody>
      </p:sp>
      <p:sp>
        <p:nvSpPr>
          <p:cNvPr id="758" name="TextShape 72"/>
          <p:cNvSpPr txBox="1"/>
          <p:nvPr/>
        </p:nvSpPr>
        <p:spPr>
          <a:xfrm>
            <a:off x="2622960" y="2289600"/>
            <a:ext cx="547560" cy="4867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2000">
                <a:solidFill>
                  <a:srgbClr val="000000"/>
                </a:solidFill>
                <a:latin typeface="Symbol"/>
                <a:ea typeface="Symbol"/>
              </a:rPr>
              <a:t>`</a:t>
            </a:r>
            <a:r>
              <a:rPr lang="en-US" sz="2000">
                <a:solidFill>
                  <a:srgbClr val="000000"/>
                </a:solidFill>
                <a:latin typeface="Times New Roman"/>
                <a:ea typeface="Times New Roman"/>
              </a:rPr>
              <a:t>Λ</a:t>
            </a:r>
            <a:endParaRPr/>
          </a:p>
        </p:txBody>
      </p:sp>
      <p:sp>
        <p:nvSpPr>
          <p:cNvPr id="759" name="CustomShape 73"/>
          <p:cNvSpPr/>
          <p:nvPr/>
        </p:nvSpPr>
        <p:spPr>
          <a:xfrm flipH="1">
            <a:off x="2790000" y="2835720"/>
            <a:ext cx="429480" cy="430200"/>
          </a:xfrm>
          <a:prstGeom prst="pie">
            <a:avLst>
              <a:gd name="adj1" fmla="val -90"/>
              <a:gd name="adj2" fmla="val 92"/>
            </a:avLst>
          </a:prstGeom>
          <a:solidFill>
            <a:srgbClr val="c0c0c0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60" name="CustomShape 74"/>
          <p:cNvSpPr/>
          <p:nvPr/>
        </p:nvSpPr>
        <p:spPr>
          <a:xfrm>
            <a:off x="2792880" y="2841120"/>
            <a:ext cx="429480" cy="430200"/>
          </a:xfrm>
          <a:prstGeom prst="pie">
            <a:avLst>
              <a:gd name="adj1" fmla="val 87"/>
              <a:gd name="adj2" fmla="val 0"/>
            </a:avLst>
          </a:prstGeom>
          <a:solidFill>
            <a:srgbClr val="c0c0c0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61" name="TextShape 75"/>
          <p:cNvSpPr txBox="1"/>
          <p:nvPr/>
        </p:nvSpPr>
        <p:spPr>
          <a:xfrm>
            <a:off x="2950920" y="2812320"/>
            <a:ext cx="383760" cy="261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200">
                <a:latin typeface="Times New Roman"/>
                <a:ea typeface="Times New Roman"/>
              </a:rPr>
              <a:t>γ</a:t>
            </a:r>
            <a:endParaRPr/>
          </a:p>
        </p:txBody>
      </p:sp>
      <p:sp>
        <p:nvSpPr>
          <p:cNvPr id="762" name="TextShape 76"/>
          <p:cNvSpPr txBox="1"/>
          <p:nvPr/>
        </p:nvSpPr>
        <p:spPr>
          <a:xfrm>
            <a:off x="2951280" y="2992680"/>
            <a:ext cx="383400" cy="261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200">
                <a:latin typeface="Times New Roman"/>
                <a:ea typeface="Times New Roman"/>
              </a:rPr>
              <a:t>γ</a:t>
            </a:r>
            <a:endParaRPr/>
          </a:p>
        </p:txBody>
      </p:sp>
      <p:sp>
        <p:nvSpPr>
          <p:cNvPr id="763" name="TextShape 77"/>
          <p:cNvSpPr txBox="1"/>
          <p:nvPr/>
        </p:nvSpPr>
        <p:spPr>
          <a:xfrm>
            <a:off x="2700720" y="2889720"/>
            <a:ext cx="364680" cy="374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2000">
                <a:solidFill>
                  <a:srgbClr val="000000"/>
                </a:solidFill>
                <a:latin typeface="Times New Roman"/>
                <a:ea typeface="Times New Roman"/>
              </a:rPr>
              <a:t>Λ</a:t>
            </a:r>
            <a:endParaRPr/>
          </a:p>
        </p:txBody>
      </p:sp>
      <p:sp>
        <p:nvSpPr>
          <p:cNvPr id="764" name="TextShape 78"/>
          <p:cNvSpPr txBox="1"/>
          <p:nvPr/>
        </p:nvSpPr>
        <p:spPr>
          <a:xfrm>
            <a:off x="439200" y="5647320"/>
            <a:ext cx="2851200" cy="9381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3000">
                <a:solidFill>
                  <a:srgbClr val="ff0000"/>
                </a:solidFill>
                <a:latin typeface="Times New Roman"/>
              </a:rPr>
              <a:t>11% as a neutral hadron</a:t>
            </a:r>
            <a:endParaRPr/>
          </a:p>
        </p:txBody>
      </p:sp>
      <p:sp>
        <p:nvSpPr>
          <p:cNvPr id="765" name="TextShape 79"/>
          <p:cNvSpPr txBox="1"/>
          <p:nvPr/>
        </p:nvSpPr>
        <p:spPr>
          <a:xfrm>
            <a:off x="5118840" y="4298760"/>
            <a:ext cx="4475880" cy="514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3000">
                <a:solidFill>
                  <a:srgbClr val="ff0000"/>
                </a:solidFill>
                <a:latin typeface="Times New Roman"/>
              </a:rPr>
              <a:t>58% in primary hadrons</a:t>
            </a:r>
            <a:endParaRPr/>
          </a:p>
        </p:txBody>
      </p:sp>
      <p:sp>
        <p:nvSpPr>
          <p:cNvPr id="766" name="TextShape 80"/>
          <p:cNvSpPr txBox="1"/>
          <p:nvPr/>
        </p:nvSpPr>
        <p:spPr>
          <a:xfrm>
            <a:off x="4950720" y="6131160"/>
            <a:ext cx="4849560" cy="514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3000">
                <a:solidFill>
                  <a:srgbClr val="ff0000"/>
                </a:solidFill>
                <a:latin typeface="Times New Roman"/>
              </a:rPr>
              <a:t>7% in secondary hadrons</a:t>
            </a:r>
            <a:endParaRPr/>
          </a:p>
        </p:txBody>
      </p:sp>
    </p:spTree>
  </p:cSld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TextShape 1"/>
          <p:cNvSpPr txBox="1"/>
          <p:nvPr/>
        </p:nvSpPr>
        <p:spPr>
          <a:xfrm>
            <a:off x="503640" y="157320"/>
            <a:ext cx="9068760" cy="9792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>
                <a:latin typeface="Times New Roman"/>
              </a:rPr>
              <a:t>What can ALICE see?</a:t>
            </a:r>
            <a:endParaRPr/>
          </a:p>
        </p:txBody>
      </p:sp>
      <p:sp>
        <p:nvSpPr>
          <p:cNvPr id="768" name="TextShape 2"/>
          <p:cNvSpPr txBox="1"/>
          <p:nvPr/>
        </p:nvSpPr>
        <p:spPr>
          <a:xfrm>
            <a:off x="0" y="6768360"/>
            <a:ext cx="484488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>
                <a:latin typeface="Arial"/>
              </a:rPr>
              <a:t>Scale:  diameter in inches = </a:t>
            </a:r>
            <a:r>
              <a:rPr lang="en-US">
                <a:latin typeface="Arial"/>
                <a:ea typeface="Arial"/>
              </a:rPr>
              <a:t>√</a:t>
            </a:r>
            <a:r>
              <a:rPr lang="en-US">
                <a:latin typeface="Arial"/>
              </a:rPr>
              <a:t>fraction * 5</a:t>
            </a:r>
            <a:endParaRPr/>
          </a:p>
        </p:txBody>
      </p:sp>
      <p:sp>
        <p:nvSpPr>
          <p:cNvPr id="769" name="CustomShape 3"/>
          <p:cNvSpPr/>
          <p:nvPr/>
        </p:nvSpPr>
        <p:spPr>
          <a:xfrm>
            <a:off x="5558760" y="1020600"/>
            <a:ext cx="2093400" cy="2094840"/>
          </a:xfrm>
          <a:prstGeom prst="ellipse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70" name="TextShape 4"/>
          <p:cNvSpPr txBox="1"/>
          <p:nvPr/>
        </p:nvSpPr>
        <p:spPr>
          <a:xfrm>
            <a:off x="6120360" y="1258560"/>
            <a:ext cx="1531800" cy="15562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0000">
                <a:latin typeface="Times New Roman"/>
                <a:ea typeface="Arial"/>
              </a:rPr>
              <a:t>π</a:t>
            </a:r>
            <a:r>
              <a:rPr lang="en-US" sz="10000" baseline="101000">
                <a:latin typeface="Times New Roman"/>
                <a:ea typeface="Arial"/>
              </a:rPr>
              <a:t>+</a:t>
            </a:r>
            <a:endParaRPr/>
          </a:p>
        </p:txBody>
      </p:sp>
      <p:sp>
        <p:nvSpPr>
          <p:cNvPr id="771" name="CustomShape 5"/>
          <p:cNvSpPr/>
          <p:nvPr/>
        </p:nvSpPr>
        <p:spPr>
          <a:xfrm>
            <a:off x="7843680" y="1020600"/>
            <a:ext cx="2093400" cy="2094840"/>
          </a:xfrm>
          <a:prstGeom prst="ellipse">
            <a:avLst/>
          </a:prstGeom>
          <a:solidFill>
            <a:srgbClr val="0000ff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72" name="TextShape 6"/>
          <p:cNvSpPr txBox="1"/>
          <p:nvPr/>
        </p:nvSpPr>
        <p:spPr>
          <a:xfrm>
            <a:off x="8405280" y="1203480"/>
            <a:ext cx="1531800" cy="15562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0000">
                <a:latin typeface="Times New Roman"/>
                <a:ea typeface="Arial"/>
              </a:rPr>
              <a:t>π</a:t>
            </a:r>
            <a:r>
              <a:rPr lang="en-US" sz="10000" baseline="101000">
                <a:latin typeface="Times New Roman"/>
                <a:ea typeface="Arial"/>
              </a:rPr>
              <a:t>-</a:t>
            </a:r>
            <a:endParaRPr/>
          </a:p>
        </p:txBody>
      </p:sp>
      <p:sp>
        <p:nvSpPr>
          <p:cNvPr id="773" name="CustomShape 7"/>
          <p:cNvSpPr/>
          <p:nvPr/>
        </p:nvSpPr>
        <p:spPr>
          <a:xfrm>
            <a:off x="4506120" y="2194920"/>
            <a:ext cx="1069560" cy="1070280"/>
          </a:xfrm>
          <a:prstGeom prst="ellipse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74" name="TextShape 8"/>
          <p:cNvSpPr txBox="1"/>
          <p:nvPr/>
        </p:nvSpPr>
        <p:spPr>
          <a:xfrm>
            <a:off x="4696920" y="2322000"/>
            <a:ext cx="864360" cy="824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5000">
                <a:latin typeface="Times New Roman"/>
                <a:ea typeface="Arial"/>
              </a:rPr>
              <a:t>K</a:t>
            </a:r>
            <a:r>
              <a:rPr lang="en-US" sz="5000" baseline="101000">
                <a:latin typeface="Times New Roman"/>
                <a:ea typeface="Arial"/>
              </a:rPr>
              <a:t>+</a:t>
            </a:r>
            <a:endParaRPr/>
          </a:p>
        </p:txBody>
      </p:sp>
      <p:sp>
        <p:nvSpPr>
          <p:cNvPr id="775" name="CustomShape 9"/>
          <p:cNvSpPr/>
          <p:nvPr/>
        </p:nvSpPr>
        <p:spPr>
          <a:xfrm>
            <a:off x="5558760" y="3115440"/>
            <a:ext cx="1069560" cy="1070280"/>
          </a:xfrm>
          <a:prstGeom prst="ellipse">
            <a:avLst/>
          </a:prstGeom>
          <a:solidFill>
            <a:srgbClr val="0000ff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76" name="TextShape 10"/>
          <p:cNvSpPr txBox="1"/>
          <p:nvPr/>
        </p:nvSpPr>
        <p:spPr>
          <a:xfrm>
            <a:off x="5746680" y="3263040"/>
            <a:ext cx="864360" cy="824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5000">
                <a:latin typeface="Times New Roman"/>
                <a:ea typeface="Arial"/>
              </a:rPr>
              <a:t>K</a:t>
            </a:r>
            <a:r>
              <a:rPr lang="en-US" sz="5000" baseline="101000">
                <a:latin typeface="Times New Roman"/>
                <a:ea typeface="Arial"/>
              </a:rPr>
              <a:t>-</a:t>
            </a:r>
            <a:endParaRPr/>
          </a:p>
        </p:txBody>
      </p:sp>
      <p:sp>
        <p:nvSpPr>
          <p:cNvPr id="777" name="CustomShape 11"/>
          <p:cNvSpPr/>
          <p:nvPr/>
        </p:nvSpPr>
        <p:spPr>
          <a:xfrm>
            <a:off x="1817280" y="4234680"/>
            <a:ext cx="1069560" cy="1070280"/>
          </a:xfrm>
          <a:prstGeom prst="ellipse">
            <a:avLst/>
          </a:prstGeom>
          <a:solidFill>
            <a:srgbClr val="c0c0c0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78" name="TextShape 12"/>
          <p:cNvSpPr txBox="1"/>
          <p:nvPr/>
        </p:nvSpPr>
        <p:spPr>
          <a:xfrm>
            <a:off x="1817280" y="4346280"/>
            <a:ext cx="1052280" cy="824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5000">
                <a:latin typeface="Times New Roman"/>
                <a:ea typeface="Arial"/>
              </a:rPr>
              <a:t>K</a:t>
            </a:r>
            <a:r>
              <a:rPr lang="en-US" sz="5000" baseline="101000">
                <a:latin typeface="Times New Roman"/>
                <a:ea typeface="Arial"/>
              </a:rPr>
              <a:t>0</a:t>
            </a:r>
            <a:endParaRPr/>
          </a:p>
        </p:txBody>
      </p:sp>
      <p:sp>
        <p:nvSpPr>
          <p:cNvPr id="779" name="TextShape 13"/>
          <p:cNvSpPr txBox="1"/>
          <p:nvPr/>
        </p:nvSpPr>
        <p:spPr>
          <a:xfrm>
            <a:off x="2261160" y="4272480"/>
            <a:ext cx="384480" cy="1004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5000" baseline="-101000">
                <a:latin typeface="Times New Roman"/>
                <a:ea typeface="Arial"/>
              </a:rPr>
              <a:t>L</a:t>
            </a:r>
            <a:endParaRPr/>
          </a:p>
        </p:txBody>
      </p:sp>
      <p:sp>
        <p:nvSpPr>
          <p:cNvPr id="780" name="CustomShape 14"/>
          <p:cNvSpPr/>
          <p:nvPr/>
        </p:nvSpPr>
        <p:spPr>
          <a:xfrm>
            <a:off x="6933600" y="3299040"/>
            <a:ext cx="722160" cy="722880"/>
          </a:xfrm>
          <a:prstGeom prst="ellipse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81" name="TextShape 15"/>
          <p:cNvSpPr txBox="1"/>
          <p:nvPr/>
        </p:nvSpPr>
        <p:spPr>
          <a:xfrm>
            <a:off x="7088040" y="3292560"/>
            <a:ext cx="864360" cy="6544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4000">
                <a:latin typeface="Times New Roman"/>
                <a:ea typeface="Arial"/>
              </a:rPr>
              <a:t>p</a:t>
            </a:r>
            <a:endParaRPr/>
          </a:p>
        </p:txBody>
      </p:sp>
      <p:sp>
        <p:nvSpPr>
          <p:cNvPr id="782" name="CustomShape 16"/>
          <p:cNvSpPr/>
          <p:nvPr/>
        </p:nvSpPr>
        <p:spPr>
          <a:xfrm>
            <a:off x="8183160" y="3252960"/>
            <a:ext cx="722160" cy="722880"/>
          </a:xfrm>
          <a:prstGeom prst="ellipse">
            <a:avLst/>
          </a:prstGeom>
          <a:solidFill>
            <a:srgbClr val="0000ff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83" name="TextShape 17"/>
          <p:cNvSpPr txBox="1"/>
          <p:nvPr/>
        </p:nvSpPr>
        <p:spPr>
          <a:xfrm>
            <a:off x="8093520" y="3270600"/>
            <a:ext cx="864360" cy="7538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4000">
                <a:latin typeface="Symbol"/>
                <a:ea typeface="Symbol"/>
              </a:rPr>
              <a:t>`</a:t>
            </a:r>
            <a:r>
              <a:rPr lang="en-US" sz="4000">
                <a:latin typeface="Times New Roman"/>
                <a:ea typeface="Arial"/>
              </a:rPr>
              <a:t>p</a:t>
            </a:r>
            <a:endParaRPr/>
          </a:p>
        </p:txBody>
      </p:sp>
      <p:sp>
        <p:nvSpPr>
          <p:cNvPr id="784" name="CustomShape 18"/>
          <p:cNvSpPr/>
          <p:nvPr/>
        </p:nvSpPr>
        <p:spPr>
          <a:xfrm>
            <a:off x="169200" y="4853880"/>
            <a:ext cx="722160" cy="722880"/>
          </a:xfrm>
          <a:prstGeom prst="ellipse">
            <a:avLst/>
          </a:prstGeom>
          <a:solidFill>
            <a:srgbClr val="c0c0c0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85" name="TextShape 19"/>
          <p:cNvSpPr txBox="1"/>
          <p:nvPr/>
        </p:nvSpPr>
        <p:spPr>
          <a:xfrm>
            <a:off x="323640" y="4847400"/>
            <a:ext cx="864360" cy="6544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4000">
                <a:latin typeface="Times New Roman"/>
                <a:ea typeface="Arial"/>
              </a:rPr>
              <a:t>n</a:t>
            </a:r>
            <a:endParaRPr/>
          </a:p>
        </p:txBody>
      </p:sp>
      <p:sp>
        <p:nvSpPr>
          <p:cNvPr id="786" name="CustomShape 20"/>
          <p:cNvSpPr/>
          <p:nvPr/>
        </p:nvSpPr>
        <p:spPr>
          <a:xfrm>
            <a:off x="1095120" y="4825440"/>
            <a:ext cx="722160" cy="722880"/>
          </a:xfrm>
          <a:prstGeom prst="ellipse">
            <a:avLst/>
          </a:prstGeom>
          <a:solidFill>
            <a:srgbClr val="c0c0c0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87" name="TextShape 21"/>
          <p:cNvSpPr txBox="1"/>
          <p:nvPr/>
        </p:nvSpPr>
        <p:spPr>
          <a:xfrm>
            <a:off x="1005480" y="4843080"/>
            <a:ext cx="864360" cy="7538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4000">
                <a:latin typeface="Symbol"/>
                <a:ea typeface="Symbol"/>
              </a:rPr>
              <a:t>`</a:t>
            </a:r>
            <a:r>
              <a:rPr lang="en-US" sz="4000">
                <a:latin typeface="Times New Roman"/>
                <a:ea typeface="Arial"/>
              </a:rPr>
              <a:t>n</a:t>
            </a:r>
            <a:endParaRPr/>
          </a:p>
        </p:txBody>
      </p:sp>
      <p:sp>
        <p:nvSpPr>
          <p:cNvPr id="788" name="CustomShape 22"/>
          <p:cNvSpPr/>
          <p:nvPr/>
        </p:nvSpPr>
        <p:spPr>
          <a:xfrm>
            <a:off x="4993560" y="5494320"/>
            <a:ext cx="877320" cy="878040"/>
          </a:xfrm>
          <a:prstGeom prst="ellipse">
            <a:avLst/>
          </a:prstGeom>
          <a:solidFill>
            <a:srgbClr val="c0c0c0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89" name="CustomShape 23"/>
          <p:cNvSpPr/>
          <p:nvPr/>
        </p:nvSpPr>
        <p:spPr>
          <a:xfrm>
            <a:off x="4993560" y="5494320"/>
            <a:ext cx="886680" cy="887400"/>
          </a:xfrm>
          <a:prstGeom prst="pie">
            <a:avLst>
              <a:gd name="adj1" fmla="val -90"/>
              <a:gd name="adj2" fmla="val 89"/>
            </a:avLst>
          </a:prstGeom>
          <a:solidFill>
            <a:srgbClr val="ff0000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90" name="TextShape 24"/>
          <p:cNvSpPr txBox="1"/>
          <p:nvPr/>
        </p:nvSpPr>
        <p:spPr>
          <a:xfrm>
            <a:off x="5006160" y="5593680"/>
            <a:ext cx="501840" cy="577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3000">
                <a:latin typeface="Times New Roman"/>
                <a:ea typeface="Arial"/>
              </a:rPr>
              <a:t>π</a:t>
            </a:r>
            <a:r>
              <a:rPr lang="en-US" sz="3000" baseline="101000">
                <a:latin typeface="Times New Roman"/>
                <a:ea typeface="Arial"/>
              </a:rPr>
              <a:t>+</a:t>
            </a:r>
            <a:endParaRPr/>
          </a:p>
        </p:txBody>
      </p:sp>
      <p:sp>
        <p:nvSpPr>
          <p:cNvPr id="791" name="CustomShape 25"/>
          <p:cNvSpPr/>
          <p:nvPr/>
        </p:nvSpPr>
        <p:spPr>
          <a:xfrm flipH="1">
            <a:off x="4990680" y="5494680"/>
            <a:ext cx="886680" cy="887400"/>
          </a:xfrm>
          <a:prstGeom prst="pie">
            <a:avLst>
              <a:gd name="adj1" fmla="val -90"/>
              <a:gd name="adj2" fmla="val 89"/>
            </a:avLst>
          </a:prstGeom>
          <a:solidFill>
            <a:srgbClr val="0000ff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92" name="TextShape 26"/>
          <p:cNvSpPr txBox="1"/>
          <p:nvPr/>
        </p:nvSpPr>
        <p:spPr>
          <a:xfrm>
            <a:off x="5402160" y="5557680"/>
            <a:ext cx="501480" cy="577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3000">
                <a:latin typeface="Times New Roman"/>
                <a:ea typeface="Arial"/>
              </a:rPr>
              <a:t>π</a:t>
            </a:r>
            <a:r>
              <a:rPr lang="en-US" sz="3000" baseline="101000">
                <a:latin typeface="Times New Roman"/>
                <a:ea typeface="Arial"/>
              </a:rPr>
              <a:t>-</a:t>
            </a:r>
            <a:endParaRPr/>
          </a:p>
        </p:txBody>
      </p:sp>
      <p:sp>
        <p:nvSpPr>
          <p:cNvPr id="793" name="TextShape 27"/>
          <p:cNvSpPr txBox="1"/>
          <p:nvPr/>
        </p:nvSpPr>
        <p:spPr>
          <a:xfrm>
            <a:off x="5138640" y="5893920"/>
            <a:ext cx="823320" cy="531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3000">
                <a:solidFill>
                  <a:srgbClr val="ffffff"/>
                </a:solidFill>
                <a:latin typeface="Times New Roman"/>
                <a:ea typeface="Arial"/>
              </a:rPr>
              <a:t>K</a:t>
            </a:r>
            <a:r>
              <a:rPr lang="en-US" sz="3000" baseline="101000">
                <a:solidFill>
                  <a:srgbClr val="ffffff"/>
                </a:solidFill>
                <a:latin typeface="Times New Roman"/>
                <a:ea typeface="Arial"/>
              </a:rPr>
              <a:t>0</a:t>
            </a:r>
            <a:endParaRPr/>
          </a:p>
        </p:txBody>
      </p:sp>
      <p:sp>
        <p:nvSpPr>
          <p:cNvPr id="794" name="TextShape 28"/>
          <p:cNvSpPr txBox="1"/>
          <p:nvPr/>
        </p:nvSpPr>
        <p:spPr>
          <a:xfrm>
            <a:off x="5390640" y="5786280"/>
            <a:ext cx="823320" cy="6390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3000" baseline="-101000">
                <a:solidFill>
                  <a:srgbClr val="ffffff"/>
                </a:solidFill>
                <a:latin typeface="Times New Roman"/>
                <a:ea typeface="Arial"/>
              </a:rPr>
              <a:t>S</a:t>
            </a:r>
            <a:endParaRPr/>
          </a:p>
        </p:txBody>
      </p:sp>
      <p:sp>
        <p:nvSpPr>
          <p:cNvPr id="795" name="CustomShape 29"/>
          <p:cNvSpPr/>
          <p:nvPr/>
        </p:nvSpPr>
        <p:spPr>
          <a:xfrm>
            <a:off x="1059840" y="4228560"/>
            <a:ext cx="429840" cy="429840"/>
          </a:xfrm>
          <a:prstGeom prst="pie">
            <a:avLst>
              <a:gd name="adj1" fmla="val -90"/>
              <a:gd name="adj2" fmla="val 90"/>
            </a:avLst>
          </a:prstGeom>
          <a:solidFill>
            <a:srgbClr val="c0c0c0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96" name="TextShape 30"/>
          <p:cNvSpPr txBox="1"/>
          <p:nvPr/>
        </p:nvSpPr>
        <p:spPr>
          <a:xfrm>
            <a:off x="1059840" y="4236840"/>
            <a:ext cx="383400" cy="385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2000">
                <a:latin typeface="Times New Roman"/>
                <a:ea typeface="Arial"/>
              </a:rPr>
              <a:t>n</a:t>
            </a:r>
            <a:endParaRPr/>
          </a:p>
        </p:txBody>
      </p:sp>
      <p:sp>
        <p:nvSpPr>
          <p:cNvPr id="797" name="CustomShape 31"/>
          <p:cNvSpPr/>
          <p:nvPr/>
        </p:nvSpPr>
        <p:spPr>
          <a:xfrm>
            <a:off x="537120" y="4235040"/>
            <a:ext cx="429840" cy="429840"/>
          </a:xfrm>
          <a:prstGeom prst="pie">
            <a:avLst>
              <a:gd name="adj1" fmla="val -90"/>
              <a:gd name="adj2" fmla="val 90"/>
            </a:avLst>
          </a:prstGeom>
          <a:solidFill>
            <a:srgbClr val="c0c0c0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98" name="TextShape 32"/>
          <p:cNvSpPr txBox="1"/>
          <p:nvPr/>
        </p:nvSpPr>
        <p:spPr>
          <a:xfrm>
            <a:off x="494640" y="4217400"/>
            <a:ext cx="383400" cy="385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2000">
                <a:latin typeface="Times New Roman"/>
                <a:ea typeface="Arial"/>
              </a:rPr>
              <a:t>n</a:t>
            </a:r>
            <a:endParaRPr/>
          </a:p>
        </p:txBody>
      </p:sp>
      <p:sp>
        <p:nvSpPr>
          <p:cNvPr id="799" name="TextShape 33"/>
          <p:cNvSpPr txBox="1"/>
          <p:nvPr/>
        </p:nvSpPr>
        <p:spPr>
          <a:xfrm>
            <a:off x="695160" y="4228560"/>
            <a:ext cx="364680" cy="374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2000">
                <a:solidFill>
                  <a:srgbClr val="000000"/>
                </a:solidFill>
                <a:latin typeface="Times New Roman"/>
                <a:ea typeface="Times New Roman"/>
              </a:rPr>
              <a:t>Λ</a:t>
            </a:r>
            <a:endParaRPr/>
          </a:p>
        </p:txBody>
      </p:sp>
      <p:sp>
        <p:nvSpPr>
          <p:cNvPr id="800" name="TextShape 34"/>
          <p:cNvSpPr txBox="1"/>
          <p:nvPr/>
        </p:nvSpPr>
        <p:spPr>
          <a:xfrm>
            <a:off x="1097280" y="4207320"/>
            <a:ext cx="547920" cy="4867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2000">
                <a:solidFill>
                  <a:srgbClr val="000000"/>
                </a:solidFill>
                <a:latin typeface="Symbol"/>
                <a:ea typeface="Symbol"/>
              </a:rPr>
              <a:t>`</a:t>
            </a:r>
            <a:r>
              <a:rPr lang="en-US" sz="2000">
                <a:solidFill>
                  <a:srgbClr val="000000"/>
                </a:solidFill>
                <a:latin typeface="Times New Roman"/>
                <a:ea typeface="Times New Roman"/>
              </a:rPr>
              <a:t>Λ</a:t>
            </a:r>
            <a:endParaRPr/>
          </a:p>
        </p:txBody>
      </p:sp>
      <p:sp>
        <p:nvSpPr>
          <p:cNvPr id="801" name="CustomShape 35"/>
          <p:cNvSpPr/>
          <p:nvPr/>
        </p:nvSpPr>
        <p:spPr>
          <a:xfrm>
            <a:off x="6392160" y="5641920"/>
            <a:ext cx="575640" cy="549000"/>
          </a:xfrm>
          <a:prstGeom prst="ellipse">
            <a:avLst/>
          </a:prstGeom>
          <a:solidFill>
            <a:srgbClr val="c0c0c0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802" name="CustomShape 36"/>
          <p:cNvSpPr/>
          <p:nvPr/>
        </p:nvSpPr>
        <p:spPr>
          <a:xfrm>
            <a:off x="6392160" y="5642280"/>
            <a:ext cx="575640" cy="549000"/>
          </a:xfrm>
          <a:prstGeom prst="pie">
            <a:avLst>
              <a:gd name="adj1" fmla="val -90"/>
              <a:gd name="adj2" fmla="val 89"/>
            </a:avLst>
          </a:prstGeom>
          <a:solidFill>
            <a:srgbClr val="ff0000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803" name="CustomShape 37"/>
          <p:cNvSpPr/>
          <p:nvPr/>
        </p:nvSpPr>
        <p:spPr>
          <a:xfrm flipH="1">
            <a:off x="6411600" y="5642280"/>
            <a:ext cx="575640" cy="549000"/>
          </a:xfrm>
          <a:prstGeom prst="pie">
            <a:avLst>
              <a:gd name="adj1" fmla="val -90"/>
              <a:gd name="adj2" fmla="val 89"/>
            </a:avLst>
          </a:prstGeom>
          <a:solidFill>
            <a:srgbClr val="0000ff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804" name="TextShape 38"/>
          <p:cNvSpPr txBox="1"/>
          <p:nvPr/>
        </p:nvSpPr>
        <p:spPr>
          <a:xfrm>
            <a:off x="6378840" y="5636160"/>
            <a:ext cx="434520" cy="3448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>
                <a:latin typeface="Times New Roman"/>
              </a:rPr>
              <a:t>p</a:t>
            </a:r>
            <a:endParaRPr/>
          </a:p>
        </p:txBody>
      </p:sp>
      <p:sp>
        <p:nvSpPr>
          <p:cNvPr id="805" name="TextShape 39"/>
          <p:cNvSpPr txBox="1"/>
          <p:nvPr/>
        </p:nvSpPr>
        <p:spPr>
          <a:xfrm>
            <a:off x="6654960" y="5610600"/>
            <a:ext cx="445320" cy="3848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2000">
                <a:latin typeface="Times New Roman"/>
                <a:ea typeface="Arial"/>
              </a:rPr>
              <a:t>π</a:t>
            </a:r>
            <a:r>
              <a:rPr lang="en-US" sz="2000" baseline="101000">
                <a:latin typeface="Times New Roman"/>
                <a:ea typeface="Arial"/>
              </a:rPr>
              <a:t>-</a:t>
            </a:r>
            <a:endParaRPr/>
          </a:p>
        </p:txBody>
      </p:sp>
      <p:sp>
        <p:nvSpPr>
          <p:cNvPr id="806" name="TextShape 40"/>
          <p:cNvSpPr txBox="1"/>
          <p:nvPr/>
        </p:nvSpPr>
        <p:spPr>
          <a:xfrm>
            <a:off x="6520680" y="5839920"/>
            <a:ext cx="547560" cy="374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2000">
                <a:solidFill>
                  <a:srgbClr val="ffffff"/>
                </a:solidFill>
                <a:latin typeface="Times New Roman"/>
                <a:ea typeface="Times New Roman"/>
              </a:rPr>
              <a:t>Λ</a:t>
            </a:r>
            <a:endParaRPr/>
          </a:p>
        </p:txBody>
      </p:sp>
      <p:sp>
        <p:nvSpPr>
          <p:cNvPr id="807" name="CustomShape 41"/>
          <p:cNvSpPr/>
          <p:nvPr/>
        </p:nvSpPr>
        <p:spPr>
          <a:xfrm>
            <a:off x="7427160" y="5627160"/>
            <a:ext cx="576000" cy="549000"/>
          </a:xfrm>
          <a:prstGeom prst="ellipse">
            <a:avLst/>
          </a:prstGeom>
          <a:solidFill>
            <a:srgbClr val="c0c0c0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808" name="CustomShape 42"/>
          <p:cNvSpPr/>
          <p:nvPr/>
        </p:nvSpPr>
        <p:spPr>
          <a:xfrm>
            <a:off x="7427160" y="5627520"/>
            <a:ext cx="576000" cy="549000"/>
          </a:xfrm>
          <a:prstGeom prst="pie">
            <a:avLst>
              <a:gd name="adj1" fmla="val -90"/>
              <a:gd name="adj2" fmla="val 89"/>
            </a:avLst>
          </a:prstGeom>
          <a:solidFill>
            <a:srgbClr val="0000ff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809" name="CustomShape 43"/>
          <p:cNvSpPr/>
          <p:nvPr/>
        </p:nvSpPr>
        <p:spPr>
          <a:xfrm flipH="1">
            <a:off x="7449840" y="5627520"/>
            <a:ext cx="576000" cy="549000"/>
          </a:xfrm>
          <a:prstGeom prst="pie">
            <a:avLst>
              <a:gd name="adj1" fmla="val -90"/>
              <a:gd name="adj2" fmla="val 89"/>
            </a:avLst>
          </a:prstGeom>
          <a:solidFill>
            <a:srgbClr val="ff0000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810" name="TextShape 44"/>
          <p:cNvSpPr txBox="1"/>
          <p:nvPr/>
        </p:nvSpPr>
        <p:spPr>
          <a:xfrm>
            <a:off x="7341840" y="5621760"/>
            <a:ext cx="434520" cy="3891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>
                <a:latin typeface="Symbol"/>
                <a:ea typeface="Symbol"/>
              </a:rPr>
              <a:t>`</a:t>
            </a:r>
            <a:r>
              <a:rPr lang="en-US">
                <a:latin typeface="Times New Roman"/>
              </a:rPr>
              <a:t>p</a:t>
            </a:r>
            <a:endParaRPr/>
          </a:p>
        </p:txBody>
      </p:sp>
      <p:sp>
        <p:nvSpPr>
          <p:cNvPr id="811" name="TextShape 45"/>
          <p:cNvSpPr txBox="1"/>
          <p:nvPr/>
        </p:nvSpPr>
        <p:spPr>
          <a:xfrm>
            <a:off x="7689960" y="5595840"/>
            <a:ext cx="445320" cy="3848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2000">
                <a:latin typeface="Times New Roman"/>
                <a:ea typeface="Arial"/>
              </a:rPr>
              <a:t>π</a:t>
            </a:r>
            <a:r>
              <a:rPr lang="en-US" sz="2000" baseline="101000">
                <a:latin typeface="Times New Roman"/>
                <a:ea typeface="Arial"/>
              </a:rPr>
              <a:t>+</a:t>
            </a:r>
            <a:endParaRPr/>
          </a:p>
        </p:txBody>
      </p:sp>
      <p:sp>
        <p:nvSpPr>
          <p:cNvPr id="812" name="TextShape 46"/>
          <p:cNvSpPr txBox="1"/>
          <p:nvPr/>
        </p:nvSpPr>
        <p:spPr>
          <a:xfrm>
            <a:off x="7421760" y="5834160"/>
            <a:ext cx="509760" cy="4230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2000">
                <a:solidFill>
                  <a:srgbClr val="ffffff"/>
                </a:solidFill>
                <a:latin typeface="Symbol"/>
                <a:ea typeface="Symbol"/>
              </a:rPr>
              <a:t>`</a:t>
            </a:r>
            <a:r>
              <a:rPr lang="en-US" sz="2000">
                <a:solidFill>
                  <a:srgbClr val="ffffff"/>
                </a:solidFill>
                <a:latin typeface="Times New Roman"/>
                <a:ea typeface="Times New Roman"/>
              </a:rPr>
              <a:t>Λ</a:t>
            </a:r>
            <a:endParaRPr/>
          </a:p>
        </p:txBody>
      </p:sp>
      <p:sp>
        <p:nvSpPr>
          <p:cNvPr id="813" name="CustomShape 47"/>
          <p:cNvSpPr/>
          <p:nvPr/>
        </p:nvSpPr>
        <p:spPr>
          <a:xfrm>
            <a:off x="283320" y="1128960"/>
            <a:ext cx="2093400" cy="2094840"/>
          </a:xfrm>
          <a:prstGeom prst="ellipse">
            <a:avLst/>
          </a:prstGeom>
          <a:solidFill>
            <a:srgbClr val="c0c0c0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814" name="CustomShape 48"/>
          <p:cNvSpPr/>
          <p:nvPr/>
        </p:nvSpPr>
        <p:spPr>
          <a:xfrm>
            <a:off x="283320" y="1128960"/>
            <a:ext cx="2093400" cy="2094840"/>
          </a:xfrm>
          <a:prstGeom prst="pie">
            <a:avLst>
              <a:gd name="adj1" fmla="val -90"/>
              <a:gd name="adj2" fmla="val 89"/>
            </a:avLst>
          </a:prstGeom>
          <a:solidFill>
            <a:srgbClr val="c0c0c0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815" name="TextShape 49"/>
          <p:cNvSpPr txBox="1"/>
          <p:nvPr/>
        </p:nvSpPr>
        <p:spPr>
          <a:xfrm>
            <a:off x="524520" y="1115280"/>
            <a:ext cx="805320" cy="1499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0000">
                <a:latin typeface="Times New Roman"/>
                <a:ea typeface="Times New Roman"/>
              </a:rPr>
              <a:t>γ</a:t>
            </a:r>
            <a:endParaRPr/>
          </a:p>
        </p:txBody>
      </p:sp>
      <p:sp>
        <p:nvSpPr>
          <p:cNvPr id="816" name="TextShape 50"/>
          <p:cNvSpPr txBox="1"/>
          <p:nvPr/>
        </p:nvSpPr>
        <p:spPr>
          <a:xfrm>
            <a:off x="1352160" y="1115640"/>
            <a:ext cx="805320" cy="1499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0000">
                <a:latin typeface="Times New Roman"/>
                <a:ea typeface="Times New Roman"/>
              </a:rPr>
              <a:t>γ</a:t>
            </a:r>
            <a:endParaRPr/>
          </a:p>
        </p:txBody>
      </p:sp>
      <p:sp>
        <p:nvSpPr>
          <p:cNvPr id="817" name="TextShape 51"/>
          <p:cNvSpPr txBox="1"/>
          <p:nvPr/>
        </p:nvSpPr>
        <p:spPr>
          <a:xfrm>
            <a:off x="1065960" y="2392920"/>
            <a:ext cx="770400" cy="824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5000">
                <a:solidFill>
                  <a:srgbClr val="ffffff"/>
                </a:solidFill>
                <a:latin typeface="Times New Roman"/>
                <a:ea typeface="Arial"/>
              </a:rPr>
              <a:t>π</a:t>
            </a:r>
            <a:r>
              <a:rPr lang="en-US" sz="5000" baseline="101000">
                <a:solidFill>
                  <a:srgbClr val="ffffff"/>
                </a:solidFill>
                <a:latin typeface="Times New Roman"/>
                <a:ea typeface="Arial"/>
              </a:rPr>
              <a:t>0</a:t>
            </a:r>
            <a:endParaRPr/>
          </a:p>
        </p:txBody>
      </p:sp>
      <p:sp>
        <p:nvSpPr>
          <p:cNvPr id="818" name="CustomShape 52"/>
          <p:cNvSpPr/>
          <p:nvPr/>
        </p:nvSpPr>
        <p:spPr>
          <a:xfrm>
            <a:off x="2799000" y="1378800"/>
            <a:ext cx="612720" cy="613080"/>
          </a:xfrm>
          <a:prstGeom prst="ellipse">
            <a:avLst/>
          </a:prstGeom>
          <a:solidFill>
            <a:srgbClr val="c0c0c0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819" name="CustomShape 53"/>
          <p:cNvSpPr/>
          <p:nvPr/>
        </p:nvSpPr>
        <p:spPr>
          <a:xfrm>
            <a:off x="2799000" y="1378800"/>
            <a:ext cx="612720" cy="613080"/>
          </a:xfrm>
          <a:prstGeom prst="pie">
            <a:avLst>
              <a:gd name="adj1" fmla="val -90"/>
              <a:gd name="adj2" fmla="val 90"/>
            </a:avLst>
          </a:prstGeom>
          <a:solidFill>
            <a:srgbClr val="c0c0c0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820" name="CustomShape 54"/>
          <p:cNvSpPr/>
          <p:nvPr/>
        </p:nvSpPr>
        <p:spPr>
          <a:xfrm flipH="1">
            <a:off x="2799360" y="1379160"/>
            <a:ext cx="612720" cy="613080"/>
          </a:xfrm>
          <a:prstGeom prst="pie">
            <a:avLst>
              <a:gd name="adj1" fmla="val -90"/>
              <a:gd name="adj2" fmla="val 90"/>
            </a:avLst>
          </a:prstGeom>
          <a:solidFill>
            <a:srgbClr val="c0c0c0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821" name="TextShape 55"/>
          <p:cNvSpPr txBox="1"/>
          <p:nvPr/>
        </p:nvSpPr>
        <p:spPr>
          <a:xfrm>
            <a:off x="2794320" y="1488960"/>
            <a:ext cx="383040" cy="385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2000">
                <a:latin typeface="Times New Roman"/>
                <a:ea typeface="Arial"/>
              </a:rPr>
              <a:t>π</a:t>
            </a:r>
            <a:r>
              <a:rPr lang="en-US" sz="2000" baseline="101000">
                <a:latin typeface="Times New Roman"/>
                <a:ea typeface="Arial"/>
              </a:rPr>
              <a:t>0</a:t>
            </a:r>
            <a:endParaRPr/>
          </a:p>
        </p:txBody>
      </p:sp>
      <p:sp>
        <p:nvSpPr>
          <p:cNvPr id="822" name="TextShape 56"/>
          <p:cNvSpPr txBox="1"/>
          <p:nvPr/>
        </p:nvSpPr>
        <p:spPr>
          <a:xfrm>
            <a:off x="3082320" y="1488960"/>
            <a:ext cx="383400" cy="385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2000">
                <a:latin typeface="Times New Roman"/>
                <a:ea typeface="Arial"/>
              </a:rPr>
              <a:t>π</a:t>
            </a:r>
            <a:r>
              <a:rPr lang="en-US" sz="2000" baseline="101000">
                <a:latin typeface="Times New Roman"/>
                <a:ea typeface="Arial"/>
              </a:rPr>
              <a:t>0</a:t>
            </a:r>
            <a:endParaRPr/>
          </a:p>
        </p:txBody>
      </p:sp>
      <p:sp>
        <p:nvSpPr>
          <p:cNvPr id="823" name="CustomShape 57"/>
          <p:cNvSpPr/>
          <p:nvPr/>
        </p:nvSpPr>
        <p:spPr>
          <a:xfrm>
            <a:off x="2779200" y="1389240"/>
            <a:ext cx="639720" cy="640440"/>
          </a:xfrm>
          <a:prstGeom prst="pie">
            <a:avLst>
              <a:gd name="adj1" fmla="val -90"/>
              <a:gd name="adj2" fmla="val 179"/>
            </a:avLst>
          </a:prstGeom>
          <a:solidFill>
            <a:srgbClr val="c0c0c0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824" name="CustomShape 58"/>
          <p:cNvSpPr/>
          <p:nvPr/>
        </p:nvSpPr>
        <p:spPr>
          <a:xfrm flipH="1">
            <a:off x="2800440" y="1380600"/>
            <a:ext cx="640080" cy="640440"/>
          </a:xfrm>
          <a:prstGeom prst="pie">
            <a:avLst>
              <a:gd name="adj1" fmla="val -90"/>
              <a:gd name="adj2" fmla="val 179"/>
            </a:avLst>
          </a:prstGeom>
          <a:solidFill>
            <a:srgbClr val="c0c0c0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825" name="CustomShape 59"/>
          <p:cNvSpPr/>
          <p:nvPr/>
        </p:nvSpPr>
        <p:spPr>
          <a:xfrm flipV="1">
            <a:off x="2779200" y="1377720"/>
            <a:ext cx="639720" cy="640440"/>
          </a:xfrm>
          <a:prstGeom prst="pie">
            <a:avLst>
              <a:gd name="adj1" fmla="val -90"/>
              <a:gd name="adj2" fmla="val 179"/>
            </a:avLst>
          </a:prstGeom>
          <a:solidFill>
            <a:srgbClr val="c0c0c0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826" name="CustomShape 60"/>
          <p:cNvSpPr/>
          <p:nvPr/>
        </p:nvSpPr>
        <p:spPr>
          <a:xfrm flipH="1" flipV="1">
            <a:off x="2800440" y="1386360"/>
            <a:ext cx="640080" cy="640440"/>
          </a:xfrm>
          <a:prstGeom prst="pie">
            <a:avLst>
              <a:gd name="adj1" fmla="val -90"/>
              <a:gd name="adj2" fmla="val 179"/>
            </a:avLst>
          </a:prstGeom>
          <a:solidFill>
            <a:srgbClr val="c0c0c0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827" name="TextShape 61"/>
          <p:cNvSpPr txBox="1"/>
          <p:nvPr/>
        </p:nvSpPr>
        <p:spPr>
          <a:xfrm>
            <a:off x="2850120" y="1359000"/>
            <a:ext cx="363240" cy="3448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>
                <a:latin typeface="Times New Roman"/>
                <a:ea typeface="Times New Roman"/>
              </a:rPr>
              <a:t>γ</a:t>
            </a:r>
            <a:endParaRPr/>
          </a:p>
        </p:txBody>
      </p:sp>
      <p:sp>
        <p:nvSpPr>
          <p:cNvPr id="828" name="TextShape 62"/>
          <p:cNvSpPr txBox="1"/>
          <p:nvPr/>
        </p:nvSpPr>
        <p:spPr>
          <a:xfrm>
            <a:off x="3174480" y="1395000"/>
            <a:ext cx="363240" cy="3448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>
                <a:latin typeface="Times New Roman"/>
                <a:ea typeface="Times New Roman"/>
              </a:rPr>
              <a:t>γ</a:t>
            </a:r>
            <a:endParaRPr/>
          </a:p>
        </p:txBody>
      </p:sp>
      <p:sp>
        <p:nvSpPr>
          <p:cNvPr id="829" name="TextShape 63"/>
          <p:cNvSpPr txBox="1"/>
          <p:nvPr/>
        </p:nvSpPr>
        <p:spPr>
          <a:xfrm>
            <a:off x="3138840" y="1647000"/>
            <a:ext cx="363240" cy="345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>
                <a:latin typeface="Times New Roman"/>
                <a:ea typeface="Times New Roman"/>
              </a:rPr>
              <a:t>γ</a:t>
            </a:r>
            <a:endParaRPr/>
          </a:p>
        </p:txBody>
      </p:sp>
      <p:sp>
        <p:nvSpPr>
          <p:cNvPr id="830" name="TextShape 64"/>
          <p:cNvSpPr txBox="1"/>
          <p:nvPr/>
        </p:nvSpPr>
        <p:spPr>
          <a:xfrm>
            <a:off x="2850840" y="1647000"/>
            <a:ext cx="363240" cy="345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>
                <a:latin typeface="Times New Roman"/>
                <a:ea typeface="Times New Roman"/>
              </a:rPr>
              <a:t>γ</a:t>
            </a:r>
            <a:endParaRPr/>
          </a:p>
        </p:txBody>
      </p:sp>
      <p:sp>
        <p:nvSpPr>
          <p:cNvPr id="831" name="TextShape 65"/>
          <p:cNvSpPr txBox="1"/>
          <p:nvPr/>
        </p:nvSpPr>
        <p:spPr>
          <a:xfrm>
            <a:off x="2855160" y="1450080"/>
            <a:ext cx="823680" cy="531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3000">
                <a:solidFill>
                  <a:srgbClr val="ffffff"/>
                </a:solidFill>
                <a:latin typeface="Times New Roman"/>
                <a:ea typeface="Arial"/>
              </a:rPr>
              <a:t>K</a:t>
            </a:r>
            <a:r>
              <a:rPr lang="en-US" sz="3000" baseline="101000">
                <a:solidFill>
                  <a:srgbClr val="ffffff"/>
                </a:solidFill>
                <a:latin typeface="Times New Roman"/>
                <a:ea typeface="Arial"/>
              </a:rPr>
              <a:t>0</a:t>
            </a:r>
            <a:endParaRPr/>
          </a:p>
        </p:txBody>
      </p:sp>
      <p:sp>
        <p:nvSpPr>
          <p:cNvPr id="832" name="TextShape 66"/>
          <p:cNvSpPr txBox="1"/>
          <p:nvPr/>
        </p:nvSpPr>
        <p:spPr>
          <a:xfrm>
            <a:off x="3107160" y="1342440"/>
            <a:ext cx="823320" cy="6390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3000" baseline="-101000">
                <a:solidFill>
                  <a:srgbClr val="ffffff"/>
                </a:solidFill>
                <a:latin typeface="Times New Roman"/>
                <a:ea typeface="Arial"/>
              </a:rPr>
              <a:t>S</a:t>
            </a:r>
            <a:endParaRPr/>
          </a:p>
        </p:txBody>
      </p:sp>
      <p:sp>
        <p:nvSpPr>
          <p:cNvPr id="833" name="TextShape 67"/>
          <p:cNvSpPr txBox="1"/>
          <p:nvPr/>
        </p:nvSpPr>
        <p:spPr>
          <a:xfrm>
            <a:off x="0" y="3327120"/>
            <a:ext cx="3199320" cy="514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3000">
                <a:solidFill>
                  <a:srgbClr val="ff0000"/>
                </a:solidFill>
                <a:latin typeface="Times New Roman"/>
              </a:rPr>
              <a:t>24% as a </a:t>
            </a:r>
            <a:r>
              <a:rPr b="1" lang="en-US" sz="3000">
                <a:solidFill>
                  <a:srgbClr val="ff0000"/>
                </a:solidFill>
                <a:latin typeface="Times New Roman"/>
                <a:ea typeface="Times New Roman"/>
              </a:rPr>
              <a:t>γ</a:t>
            </a:r>
            <a:endParaRPr/>
          </a:p>
        </p:txBody>
      </p:sp>
      <p:sp>
        <p:nvSpPr>
          <p:cNvPr id="834" name="CustomShape 68"/>
          <p:cNvSpPr/>
          <p:nvPr/>
        </p:nvSpPr>
        <p:spPr>
          <a:xfrm flipH="1">
            <a:off x="2817000" y="2257920"/>
            <a:ext cx="429840" cy="429840"/>
          </a:xfrm>
          <a:prstGeom prst="pie">
            <a:avLst>
              <a:gd name="adj1" fmla="val -90"/>
              <a:gd name="adj2" fmla="val 92"/>
            </a:avLst>
          </a:prstGeom>
          <a:solidFill>
            <a:srgbClr val="c0c0c0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835" name="TextShape 69"/>
          <p:cNvSpPr txBox="1"/>
          <p:nvPr/>
        </p:nvSpPr>
        <p:spPr>
          <a:xfrm>
            <a:off x="2999880" y="2221920"/>
            <a:ext cx="274320" cy="2610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200">
                <a:latin typeface="Times New Roman"/>
                <a:ea typeface="Times New Roman"/>
              </a:rPr>
              <a:t>γ</a:t>
            </a:r>
            <a:endParaRPr/>
          </a:p>
        </p:txBody>
      </p:sp>
      <p:sp>
        <p:nvSpPr>
          <p:cNvPr id="836" name="CustomShape 70"/>
          <p:cNvSpPr/>
          <p:nvPr/>
        </p:nvSpPr>
        <p:spPr>
          <a:xfrm>
            <a:off x="2817000" y="2257920"/>
            <a:ext cx="429840" cy="429840"/>
          </a:xfrm>
          <a:prstGeom prst="pie">
            <a:avLst>
              <a:gd name="adj1" fmla="val 87"/>
              <a:gd name="adj2" fmla="val 0"/>
            </a:avLst>
          </a:prstGeom>
          <a:solidFill>
            <a:srgbClr val="c0c0c0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837" name="TextShape 71"/>
          <p:cNvSpPr txBox="1"/>
          <p:nvPr/>
        </p:nvSpPr>
        <p:spPr>
          <a:xfrm>
            <a:off x="3000600" y="2390760"/>
            <a:ext cx="273600" cy="2610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200">
                <a:latin typeface="Times New Roman"/>
                <a:ea typeface="Times New Roman"/>
              </a:rPr>
              <a:t>γ</a:t>
            </a:r>
            <a:endParaRPr/>
          </a:p>
        </p:txBody>
      </p:sp>
      <p:sp>
        <p:nvSpPr>
          <p:cNvPr id="838" name="TextShape 72"/>
          <p:cNvSpPr txBox="1"/>
          <p:nvPr/>
        </p:nvSpPr>
        <p:spPr>
          <a:xfrm>
            <a:off x="2622960" y="2289600"/>
            <a:ext cx="547560" cy="4867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2000">
                <a:solidFill>
                  <a:srgbClr val="000000"/>
                </a:solidFill>
                <a:latin typeface="Symbol"/>
                <a:ea typeface="Symbol"/>
              </a:rPr>
              <a:t>`</a:t>
            </a:r>
            <a:r>
              <a:rPr lang="en-US" sz="2000">
                <a:solidFill>
                  <a:srgbClr val="000000"/>
                </a:solidFill>
                <a:latin typeface="Times New Roman"/>
                <a:ea typeface="Times New Roman"/>
              </a:rPr>
              <a:t>Λ</a:t>
            </a:r>
            <a:endParaRPr/>
          </a:p>
        </p:txBody>
      </p:sp>
      <p:sp>
        <p:nvSpPr>
          <p:cNvPr id="839" name="CustomShape 73"/>
          <p:cNvSpPr/>
          <p:nvPr/>
        </p:nvSpPr>
        <p:spPr>
          <a:xfrm flipH="1">
            <a:off x="2790000" y="2835720"/>
            <a:ext cx="429480" cy="430200"/>
          </a:xfrm>
          <a:prstGeom prst="pie">
            <a:avLst>
              <a:gd name="adj1" fmla="val -90"/>
              <a:gd name="adj2" fmla="val 92"/>
            </a:avLst>
          </a:prstGeom>
          <a:solidFill>
            <a:srgbClr val="c0c0c0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840" name="CustomShape 74"/>
          <p:cNvSpPr/>
          <p:nvPr/>
        </p:nvSpPr>
        <p:spPr>
          <a:xfrm>
            <a:off x="2792880" y="2841120"/>
            <a:ext cx="429480" cy="430200"/>
          </a:xfrm>
          <a:prstGeom prst="pie">
            <a:avLst>
              <a:gd name="adj1" fmla="val 87"/>
              <a:gd name="adj2" fmla="val 0"/>
            </a:avLst>
          </a:prstGeom>
          <a:solidFill>
            <a:srgbClr val="c0c0c0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841" name="TextShape 75"/>
          <p:cNvSpPr txBox="1"/>
          <p:nvPr/>
        </p:nvSpPr>
        <p:spPr>
          <a:xfrm>
            <a:off x="2950920" y="2812320"/>
            <a:ext cx="383760" cy="261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200">
                <a:latin typeface="Times New Roman"/>
                <a:ea typeface="Times New Roman"/>
              </a:rPr>
              <a:t>γ</a:t>
            </a:r>
            <a:endParaRPr/>
          </a:p>
        </p:txBody>
      </p:sp>
      <p:sp>
        <p:nvSpPr>
          <p:cNvPr id="842" name="TextShape 76"/>
          <p:cNvSpPr txBox="1"/>
          <p:nvPr/>
        </p:nvSpPr>
        <p:spPr>
          <a:xfrm>
            <a:off x="2951280" y="2992680"/>
            <a:ext cx="383400" cy="261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200">
                <a:latin typeface="Times New Roman"/>
                <a:ea typeface="Times New Roman"/>
              </a:rPr>
              <a:t>γ</a:t>
            </a:r>
            <a:endParaRPr/>
          </a:p>
        </p:txBody>
      </p:sp>
      <p:sp>
        <p:nvSpPr>
          <p:cNvPr id="843" name="TextShape 77"/>
          <p:cNvSpPr txBox="1"/>
          <p:nvPr/>
        </p:nvSpPr>
        <p:spPr>
          <a:xfrm>
            <a:off x="2700720" y="2889720"/>
            <a:ext cx="364680" cy="374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2000">
                <a:solidFill>
                  <a:srgbClr val="000000"/>
                </a:solidFill>
                <a:latin typeface="Times New Roman"/>
                <a:ea typeface="Times New Roman"/>
              </a:rPr>
              <a:t>Λ</a:t>
            </a:r>
            <a:endParaRPr/>
          </a:p>
        </p:txBody>
      </p:sp>
      <p:sp>
        <p:nvSpPr>
          <p:cNvPr id="844" name="TextShape 78"/>
          <p:cNvSpPr txBox="1"/>
          <p:nvPr/>
        </p:nvSpPr>
        <p:spPr>
          <a:xfrm>
            <a:off x="439200" y="5647320"/>
            <a:ext cx="2851200" cy="9381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3000">
                <a:solidFill>
                  <a:srgbClr val="ff0000"/>
                </a:solidFill>
                <a:latin typeface="Times New Roman"/>
              </a:rPr>
              <a:t>11% as a neutral hadron</a:t>
            </a:r>
            <a:endParaRPr/>
          </a:p>
        </p:txBody>
      </p:sp>
      <p:sp>
        <p:nvSpPr>
          <p:cNvPr id="845" name="TextShape 79"/>
          <p:cNvSpPr txBox="1"/>
          <p:nvPr/>
        </p:nvSpPr>
        <p:spPr>
          <a:xfrm>
            <a:off x="5118840" y="4332240"/>
            <a:ext cx="4475880" cy="937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3000">
                <a:solidFill>
                  <a:srgbClr val="ff0000"/>
                </a:solidFill>
                <a:latin typeface="Times New Roman"/>
              </a:rPr>
              <a:t>58% in primary hadrons</a:t>
            </a:r>
            <a:endParaRPr/>
          </a:p>
          <a:p>
            <a:pPr algn="ctr"/>
            <a:r>
              <a:rPr b="1" lang="en-US" sz="3000">
                <a:solidFill>
                  <a:srgbClr val="008000"/>
                </a:solidFill>
                <a:latin typeface="Times New Roman"/>
              </a:rPr>
              <a:t>&lt;90% efficiency</a:t>
            </a:r>
            <a:endParaRPr/>
          </a:p>
        </p:txBody>
      </p:sp>
      <p:sp>
        <p:nvSpPr>
          <p:cNvPr id="846" name="TextShape 80"/>
          <p:cNvSpPr txBox="1"/>
          <p:nvPr/>
        </p:nvSpPr>
        <p:spPr>
          <a:xfrm>
            <a:off x="4950720" y="6300720"/>
            <a:ext cx="4849560" cy="937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3000">
                <a:solidFill>
                  <a:srgbClr val="ff0000"/>
                </a:solidFill>
                <a:latin typeface="Times New Roman"/>
              </a:rPr>
              <a:t>7% in secondary hadrons</a:t>
            </a:r>
            <a:endParaRPr/>
          </a:p>
          <a:p>
            <a:pPr algn="ctr"/>
            <a:r>
              <a:rPr b="1" lang="en-US" sz="3000">
                <a:solidFill>
                  <a:srgbClr val="008000"/>
                </a:solidFill>
                <a:latin typeface="Times New Roman"/>
              </a:rPr>
              <a:t>Low efficiency</a:t>
            </a:r>
            <a:endParaRPr/>
          </a:p>
        </p:txBody>
      </p:sp>
      <p:sp>
        <p:nvSpPr>
          <p:cNvPr id="847" name="Line 81"/>
          <p:cNvSpPr/>
          <p:nvPr/>
        </p:nvSpPr>
        <p:spPr>
          <a:xfrm>
            <a:off x="274320" y="3987360"/>
            <a:ext cx="3200400" cy="2745000"/>
          </a:xfrm>
          <a:prstGeom prst="line">
            <a:avLst/>
          </a:prstGeom>
          <a:ln w="91440">
            <a:solidFill>
              <a:srgbClr val="008000"/>
            </a:solidFill>
            <a:round/>
          </a:ln>
        </p:spPr>
      </p:sp>
      <p:sp>
        <p:nvSpPr>
          <p:cNvPr id="848" name="Line 82"/>
          <p:cNvSpPr/>
          <p:nvPr/>
        </p:nvSpPr>
        <p:spPr>
          <a:xfrm flipH="1">
            <a:off x="274680" y="3987720"/>
            <a:ext cx="3200400" cy="2745000"/>
          </a:xfrm>
          <a:prstGeom prst="line">
            <a:avLst/>
          </a:prstGeom>
          <a:ln w="109800">
            <a:solidFill>
              <a:srgbClr val="008000"/>
            </a:solidFill>
            <a:round/>
          </a:ln>
        </p:spPr>
      </p:sp>
    </p:spTree>
  </p:cSld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TextShape 1"/>
          <p:cNvSpPr txBox="1"/>
          <p:nvPr/>
        </p:nvSpPr>
        <p:spPr>
          <a:xfrm>
            <a:off x="503640" y="301680"/>
            <a:ext cx="9068400" cy="1262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>
                <a:latin typeface="Times New Roman"/>
              </a:rPr>
              <a:t>Hadronic calorimeters (ATLAS, CMS)</a:t>
            </a:r>
            <a:endParaRPr/>
          </a:p>
        </p:txBody>
      </p:sp>
      <p:sp>
        <p:nvSpPr>
          <p:cNvPr id="850" name="TextShape 2"/>
          <p:cNvSpPr txBox="1"/>
          <p:nvPr/>
        </p:nvSpPr>
        <p:spPr>
          <a:xfrm>
            <a:off x="3699360" y="2003760"/>
            <a:ext cx="2377440" cy="4471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2500">
                <a:latin typeface="Arial"/>
              </a:rPr>
              <a:t>Nucleons</a:t>
            </a:r>
            <a:endParaRPr/>
          </a:p>
        </p:txBody>
      </p:sp>
      <p:sp>
        <p:nvSpPr>
          <p:cNvPr id="851" name="TextShape 3"/>
          <p:cNvSpPr txBox="1"/>
          <p:nvPr/>
        </p:nvSpPr>
        <p:spPr>
          <a:xfrm>
            <a:off x="3699360" y="2579760"/>
            <a:ext cx="2377440" cy="4471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2500">
                <a:latin typeface="Arial"/>
              </a:rPr>
              <a:t>Anti-nucleons</a:t>
            </a:r>
            <a:endParaRPr/>
          </a:p>
        </p:txBody>
      </p:sp>
      <p:sp>
        <p:nvSpPr>
          <p:cNvPr id="852" name="TextShape 4"/>
          <p:cNvSpPr txBox="1"/>
          <p:nvPr/>
        </p:nvSpPr>
        <p:spPr>
          <a:xfrm>
            <a:off x="3699360" y="3155760"/>
            <a:ext cx="2377440" cy="4471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2500">
                <a:latin typeface="Arial"/>
              </a:rPr>
              <a:t>Everything else</a:t>
            </a:r>
            <a:endParaRPr/>
          </a:p>
        </p:txBody>
      </p:sp>
      <p:sp>
        <p:nvSpPr>
          <p:cNvPr id="853" name="TextShape 5"/>
          <p:cNvSpPr txBox="1"/>
          <p:nvPr/>
        </p:nvSpPr>
        <p:spPr>
          <a:xfrm>
            <a:off x="407520" y="1402560"/>
            <a:ext cx="6217920" cy="822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2500">
                <a:solidFill>
                  <a:srgbClr val="ff0000"/>
                </a:solidFill>
                <a:latin typeface="Arial"/>
              </a:rPr>
              <a:t>What a calorimeter measures:</a:t>
            </a:r>
            <a:endParaRPr/>
          </a:p>
        </p:txBody>
      </p:sp>
      <p:sp>
        <p:nvSpPr>
          <p:cNvPr id="854" name="TextShape 6"/>
          <p:cNvSpPr txBox="1"/>
          <p:nvPr/>
        </p:nvSpPr>
        <p:spPr>
          <a:xfrm>
            <a:off x="274320" y="3787200"/>
            <a:ext cx="6400800" cy="480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2500">
                <a:solidFill>
                  <a:srgbClr val="0000ff"/>
                </a:solidFill>
                <a:latin typeface="Arial"/>
              </a:rPr>
              <a:t>Corrections are determined by Monte Carlo</a:t>
            </a:r>
            <a:endParaRPr/>
          </a:p>
        </p:txBody>
      </p:sp>
      <p:sp>
        <p:nvSpPr>
          <p:cNvPr id="855" name="CustomShape 7"/>
          <p:cNvSpPr/>
          <p:nvPr/>
        </p:nvSpPr>
        <p:spPr>
          <a:xfrm flipV="1">
            <a:off x="7955280" y="1747080"/>
            <a:ext cx="1554480" cy="1737360"/>
          </a:xfrm>
          <a:prstGeom prst="triangle">
            <a:avLst>
              <a:gd name="adj" fmla="val 10800"/>
            </a:avLst>
          </a:prstGeom>
          <a:solidFill>
            <a:srgbClr val="e6e6e6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856" name="CustomShape 8"/>
          <p:cNvSpPr/>
          <p:nvPr/>
        </p:nvSpPr>
        <p:spPr>
          <a:xfrm>
            <a:off x="7955280" y="1564200"/>
            <a:ext cx="1554480" cy="457200"/>
          </a:xfrm>
          <a:prstGeom prst="ellipse">
            <a:avLst/>
          </a:prstGeom>
          <a:solidFill>
            <a:srgbClr val="c0c0c0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857" name="Line 9"/>
          <p:cNvSpPr/>
          <p:nvPr/>
        </p:nvSpPr>
        <p:spPr>
          <a:xfrm flipH="1" flipV="1">
            <a:off x="8321040" y="2021400"/>
            <a:ext cx="365760" cy="146304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</p:sp>
      <p:sp>
        <p:nvSpPr>
          <p:cNvPr id="858" name="Line 10"/>
          <p:cNvSpPr/>
          <p:nvPr/>
        </p:nvSpPr>
        <p:spPr>
          <a:xfrm flipV="1">
            <a:off x="8680320" y="1747080"/>
            <a:ext cx="6480" cy="173772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</p:sp>
      <p:sp>
        <p:nvSpPr>
          <p:cNvPr id="859" name="Line 11"/>
          <p:cNvSpPr/>
          <p:nvPr/>
        </p:nvSpPr>
        <p:spPr>
          <a:xfrm flipV="1">
            <a:off x="8683200" y="2021400"/>
            <a:ext cx="369360" cy="146376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</p:sp>
      <p:sp>
        <p:nvSpPr>
          <p:cNvPr id="860" name="Line 12"/>
          <p:cNvSpPr/>
          <p:nvPr/>
        </p:nvSpPr>
        <p:spPr>
          <a:xfrm flipV="1">
            <a:off x="8689680" y="1747080"/>
            <a:ext cx="271440" cy="173844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</p:sp>
      <p:sp>
        <p:nvSpPr>
          <p:cNvPr id="861" name="Line 13"/>
          <p:cNvSpPr/>
          <p:nvPr/>
        </p:nvSpPr>
        <p:spPr>
          <a:xfrm flipV="1">
            <a:off x="8703720" y="1747080"/>
            <a:ext cx="623160" cy="173880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</p:sp>
      <p:sp>
        <p:nvSpPr>
          <p:cNvPr id="862" name="Line 14"/>
          <p:cNvSpPr/>
          <p:nvPr/>
        </p:nvSpPr>
        <p:spPr>
          <a:xfrm flipH="1" flipV="1">
            <a:off x="8412480" y="1655640"/>
            <a:ext cx="291240" cy="183060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</p:sp>
      <p:sp>
        <p:nvSpPr>
          <p:cNvPr id="863" name="Line 15"/>
          <p:cNvSpPr/>
          <p:nvPr/>
        </p:nvSpPr>
        <p:spPr>
          <a:xfrm flipH="1" flipV="1">
            <a:off x="8398800" y="2478600"/>
            <a:ext cx="291240" cy="100800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</p:sp>
      <p:sp>
        <p:nvSpPr>
          <p:cNvPr id="864" name="Line 16"/>
          <p:cNvSpPr/>
          <p:nvPr/>
        </p:nvSpPr>
        <p:spPr>
          <a:xfrm flipH="1" flipV="1">
            <a:off x="8595360" y="2204280"/>
            <a:ext cx="91440" cy="128268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</p:sp>
      <p:sp>
        <p:nvSpPr>
          <p:cNvPr id="865" name="Line 17"/>
          <p:cNvSpPr/>
          <p:nvPr/>
        </p:nvSpPr>
        <p:spPr>
          <a:xfrm flipV="1">
            <a:off x="8665920" y="2387160"/>
            <a:ext cx="112320" cy="110016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</p:sp>
      <p:sp>
        <p:nvSpPr>
          <p:cNvPr id="866" name="Line 18"/>
          <p:cNvSpPr/>
          <p:nvPr/>
        </p:nvSpPr>
        <p:spPr>
          <a:xfrm flipV="1">
            <a:off x="8684640" y="2387160"/>
            <a:ext cx="367920" cy="110052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</p:sp>
      <p:sp>
        <p:nvSpPr>
          <p:cNvPr id="867" name="TextShape 19"/>
          <p:cNvSpPr txBox="1"/>
          <p:nvPr/>
        </p:nvSpPr>
        <p:spPr>
          <a:xfrm>
            <a:off x="7680960" y="6255720"/>
            <a:ext cx="2121480" cy="6022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lang="en-US">
                <a:latin typeface="Arial"/>
              </a:rPr>
              <a:t>Particles in magnetic field</a:t>
            </a:r>
            <a:endParaRPr/>
          </a:p>
        </p:txBody>
      </p:sp>
      <p:sp>
        <p:nvSpPr>
          <p:cNvPr id="868" name="CustomShape 20"/>
          <p:cNvSpPr/>
          <p:nvPr/>
        </p:nvSpPr>
        <p:spPr>
          <a:xfrm flipV="1">
            <a:off x="7955640" y="4480560"/>
            <a:ext cx="1554480" cy="1737360"/>
          </a:xfrm>
          <a:prstGeom prst="triangle">
            <a:avLst>
              <a:gd name="adj" fmla="val 10800"/>
            </a:avLst>
          </a:prstGeom>
          <a:solidFill>
            <a:srgbClr val="e6e6e6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869" name="CustomShape 21"/>
          <p:cNvSpPr/>
          <p:nvPr/>
        </p:nvSpPr>
        <p:spPr>
          <a:xfrm>
            <a:off x="7955640" y="4297680"/>
            <a:ext cx="1554480" cy="457200"/>
          </a:xfrm>
          <a:prstGeom prst="ellipse">
            <a:avLst/>
          </a:prstGeom>
          <a:solidFill>
            <a:srgbClr val="c0c0c0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870" name="Line 22"/>
          <p:cNvSpPr/>
          <p:nvPr/>
        </p:nvSpPr>
        <p:spPr>
          <a:xfrm flipH="1" flipV="1">
            <a:off x="8364600" y="4793760"/>
            <a:ext cx="365760" cy="146304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</p:sp>
      <p:sp>
        <p:nvSpPr>
          <p:cNvPr id="871" name="Line 23"/>
          <p:cNvSpPr/>
          <p:nvPr/>
        </p:nvSpPr>
        <p:spPr>
          <a:xfrm flipV="1">
            <a:off x="8723880" y="4519440"/>
            <a:ext cx="6480" cy="173772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</p:sp>
      <p:sp>
        <p:nvSpPr>
          <p:cNvPr id="872" name="Line 24"/>
          <p:cNvSpPr/>
          <p:nvPr/>
        </p:nvSpPr>
        <p:spPr>
          <a:xfrm flipV="1">
            <a:off x="8733240" y="4519440"/>
            <a:ext cx="271440" cy="173844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</p:sp>
      <p:sp>
        <p:nvSpPr>
          <p:cNvPr id="873" name="Line 25"/>
          <p:cNvSpPr/>
          <p:nvPr/>
        </p:nvSpPr>
        <p:spPr>
          <a:xfrm flipH="1" flipV="1">
            <a:off x="8638920" y="4976640"/>
            <a:ext cx="91440" cy="128268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</p:sp>
      <p:sp>
        <p:nvSpPr>
          <p:cNvPr id="874" name="Freeform 26"/>
          <p:cNvSpPr/>
          <p:nvPr/>
        </p:nvSpPr>
        <p:spPr>
          <a:xfrm>
            <a:off x="8010720" y="5212080"/>
            <a:ext cx="731880" cy="1006200"/>
          </a:xfrm>
          <a:custGeom>
            <a:avLst/>
            <a:gdLst/>
            <a:ahLst/>
            <a:rect l="0" t="0" r="r" b="b"/>
            <a:pathLst>
              <a:path w="2033" h="2795">
                <a:moveTo>
                  <a:pt x="2032" y="2794"/>
                </a:moveTo>
                <a:cubicBezTo>
                  <a:pt x="1524" y="254"/>
                  <a:pt x="0" y="0"/>
                  <a:pt x="0" y="0"/>
                </a:cubicBezTo>
              </a:path>
            </a:pathLst>
          </a:custGeom>
          <a:ln w="18360">
            <a:solidFill>
              <a:srgbClr val="0000ff"/>
            </a:solidFill>
            <a:round/>
            <a:tailEnd len="med" type="triangle" w="med"/>
          </a:ln>
        </p:spPr>
      </p:sp>
      <p:sp>
        <p:nvSpPr>
          <p:cNvPr id="875" name="Freeform 27"/>
          <p:cNvSpPr/>
          <p:nvPr/>
        </p:nvSpPr>
        <p:spPr>
          <a:xfrm>
            <a:off x="8321040" y="4389120"/>
            <a:ext cx="491040" cy="1833840"/>
          </a:xfrm>
          <a:custGeom>
            <a:avLst/>
            <a:gdLst/>
            <a:ahLst/>
            <a:rect l="0" t="0" r="r" b="b"/>
            <a:pathLst>
              <a:path w="1364" h="5094">
                <a:moveTo>
                  <a:pt x="1183" y="5093"/>
                </a:moveTo>
                <a:cubicBezTo>
                  <a:pt x="1072" y="4227"/>
                  <a:pt x="1363" y="3058"/>
                  <a:pt x="1183" y="2286"/>
                </a:cubicBezTo>
                <a:cubicBezTo>
                  <a:pt x="840" y="812"/>
                  <a:pt x="64" y="7"/>
                  <a:pt x="0" y="0"/>
                </a:cubicBezTo>
              </a:path>
            </a:pathLst>
          </a:custGeom>
          <a:ln w="18360">
            <a:solidFill>
              <a:srgbClr val="0000ff"/>
            </a:solidFill>
            <a:round/>
            <a:tailEnd len="med" type="triangle" w="med"/>
          </a:ln>
        </p:spPr>
      </p:sp>
      <p:sp>
        <p:nvSpPr>
          <p:cNvPr id="876" name="Freeform 28"/>
          <p:cNvSpPr/>
          <p:nvPr/>
        </p:nvSpPr>
        <p:spPr>
          <a:xfrm>
            <a:off x="8768520" y="5212080"/>
            <a:ext cx="650160" cy="1006200"/>
          </a:xfrm>
          <a:custGeom>
            <a:avLst/>
            <a:gdLst/>
            <a:ahLst/>
            <a:rect l="0" t="0" r="r" b="b"/>
            <a:pathLst>
              <a:path w="1806" h="2795">
                <a:moveTo>
                  <a:pt x="0" y="2794"/>
                </a:moveTo>
                <a:cubicBezTo>
                  <a:pt x="1805" y="1524"/>
                  <a:pt x="1551" y="0"/>
                  <a:pt x="1551" y="0"/>
                </a:cubicBezTo>
              </a:path>
            </a:pathLst>
          </a:custGeom>
          <a:ln>
            <a:solidFill>
              <a:srgbClr val="0000ff"/>
            </a:solidFill>
            <a:tailEnd len="med" type="triangle" w="med"/>
          </a:ln>
        </p:spPr>
      </p:sp>
      <p:sp>
        <p:nvSpPr>
          <p:cNvPr id="877" name="Freeform 29"/>
          <p:cNvSpPr/>
          <p:nvPr/>
        </p:nvSpPr>
        <p:spPr>
          <a:xfrm>
            <a:off x="8699400" y="5181120"/>
            <a:ext cx="731880" cy="1006200"/>
          </a:xfrm>
          <a:custGeom>
            <a:avLst/>
            <a:gdLst/>
            <a:ahLst/>
            <a:rect l="0" t="0" r="r" b="b"/>
            <a:pathLst>
              <a:path w="2033" h="2795">
                <a:moveTo>
                  <a:pt x="0" y="2794"/>
                </a:moveTo>
                <a:cubicBezTo>
                  <a:pt x="509" y="254"/>
                  <a:pt x="2032" y="0"/>
                  <a:pt x="2032" y="0"/>
                </a:cubicBezTo>
              </a:path>
            </a:pathLst>
          </a:custGeom>
          <a:ln w="18360">
            <a:solidFill>
              <a:srgbClr val="ff0000"/>
            </a:solidFill>
            <a:round/>
            <a:tailEnd len="med" type="triangle" w="med"/>
          </a:ln>
        </p:spPr>
      </p:sp>
      <p:sp>
        <p:nvSpPr>
          <p:cNvPr id="878" name="Freeform 30"/>
          <p:cNvSpPr/>
          <p:nvPr/>
        </p:nvSpPr>
        <p:spPr>
          <a:xfrm>
            <a:off x="8629920" y="4358160"/>
            <a:ext cx="491040" cy="1833840"/>
          </a:xfrm>
          <a:custGeom>
            <a:avLst/>
            <a:gdLst/>
            <a:ahLst/>
            <a:rect l="0" t="0" r="r" b="b"/>
            <a:pathLst>
              <a:path w="1364" h="5094">
                <a:moveTo>
                  <a:pt x="180" y="5093"/>
                </a:moveTo>
                <a:cubicBezTo>
                  <a:pt x="291" y="4227"/>
                  <a:pt x="0" y="3058"/>
                  <a:pt x="180" y="2286"/>
                </a:cubicBezTo>
                <a:cubicBezTo>
                  <a:pt x="523" y="812"/>
                  <a:pt x="1299" y="7"/>
                  <a:pt x="1363" y="0"/>
                </a:cubicBezTo>
              </a:path>
            </a:pathLst>
          </a:custGeom>
          <a:ln w="18360">
            <a:solidFill>
              <a:srgbClr val="ff0000"/>
            </a:solidFill>
            <a:round/>
            <a:tailEnd len="med" type="triangle" w="med"/>
          </a:ln>
        </p:spPr>
      </p:sp>
      <p:sp>
        <p:nvSpPr>
          <p:cNvPr id="879" name="Freeform 31"/>
          <p:cNvSpPr/>
          <p:nvPr/>
        </p:nvSpPr>
        <p:spPr>
          <a:xfrm>
            <a:off x="8023320" y="5181120"/>
            <a:ext cx="650160" cy="1006200"/>
          </a:xfrm>
          <a:custGeom>
            <a:avLst/>
            <a:gdLst/>
            <a:ahLst/>
            <a:rect l="0" t="0" r="r" b="b"/>
            <a:pathLst>
              <a:path w="1806" h="2795">
                <a:moveTo>
                  <a:pt x="1805" y="2794"/>
                </a:moveTo>
                <a:cubicBezTo>
                  <a:pt x="0" y="1524"/>
                  <a:pt x="254" y="0"/>
                  <a:pt x="254" y="0"/>
                </a:cubicBezTo>
              </a:path>
            </a:pathLst>
          </a:custGeom>
          <a:ln>
            <a:solidFill>
              <a:srgbClr val="ff0000"/>
            </a:solidFill>
            <a:tailEnd len="med" type="triangle" w="med"/>
          </a:ln>
        </p:spPr>
      </p:sp>
      <p:sp>
        <p:nvSpPr>
          <p:cNvPr id="880" name="TextShape 32"/>
          <p:cNvSpPr txBox="1"/>
          <p:nvPr/>
        </p:nvSpPr>
        <p:spPr>
          <a:xfrm>
            <a:off x="7681320" y="3553200"/>
            <a:ext cx="212148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lang="en-US">
                <a:latin typeface="Arial"/>
              </a:rPr>
              <a:t>Theoretical jet</a:t>
            </a:r>
            <a:endParaRPr/>
          </a:p>
        </p:txBody>
      </p:sp>
      <p:sp>
        <p:nvSpPr>
          <p:cNvPr id="881" name="TextShape 33"/>
          <p:cNvSpPr txBox="1"/>
          <p:nvPr/>
        </p:nvSpPr>
        <p:spPr>
          <a:xfrm>
            <a:off x="432000" y="4483440"/>
            <a:ext cx="6902640" cy="2377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Times New Roman"/>
              </a:rPr>
              <a:t>Some corrections are MC dependent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Times New Roman"/>
              </a:rPr>
              <a:t>Hadronic calorimeter deposits impacted by magnetic field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Times New Roman"/>
              </a:rPr>
              <a:t>3.8T magnetic field in CMS, 2T in ATLAS and limits what particles can even reach these detectors 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Times New Roman"/>
              </a:rPr>
              <a:t>0.1-0.2 GeV for ATLAS</a:t>
            </a:r>
            <a:endParaRPr/>
          </a:p>
        </p:txBody>
      </p:sp>
    </p:spTree>
  </p:cSld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TextShape 1"/>
          <p:cNvSpPr txBox="1"/>
          <p:nvPr/>
        </p:nvSpPr>
        <p:spPr>
          <a:xfrm>
            <a:off x="503640" y="-22680"/>
            <a:ext cx="9068760" cy="887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>
                <a:latin typeface="Times New Roman"/>
              </a:rPr>
              <a:t>Lower momentum thresholds</a:t>
            </a:r>
            <a:endParaRPr/>
          </a:p>
        </p:txBody>
      </p:sp>
      <p:pic>
        <p:nvPicPr>
          <p:cNvPr id="883" name="" descr=""/>
          <p:cNvPicPr/>
          <p:nvPr/>
        </p:nvPicPr>
        <p:blipFill>
          <a:blip r:embed="rId1"/>
          <a:stretch/>
        </p:blipFill>
        <p:spPr>
          <a:xfrm>
            <a:off x="4979160" y="723600"/>
            <a:ext cx="4086000" cy="5487840"/>
          </a:xfrm>
          <a:prstGeom prst="rect">
            <a:avLst/>
          </a:prstGeom>
          <a:ln>
            <a:noFill/>
          </a:ln>
        </p:spPr>
      </p:pic>
      <p:sp>
        <p:nvSpPr>
          <p:cNvPr id="884" name="Line 2"/>
          <p:cNvSpPr/>
          <p:nvPr/>
        </p:nvSpPr>
        <p:spPr>
          <a:xfrm flipH="1">
            <a:off x="6220080" y="915480"/>
            <a:ext cx="38880" cy="4727880"/>
          </a:xfrm>
          <a:prstGeom prst="line">
            <a:avLst/>
          </a:prstGeom>
          <a:ln w="54720">
            <a:solidFill>
              <a:srgbClr val="ff0000"/>
            </a:solidFill>
            <a:round/>
          </a:ln>
        </p:spPr>
      </p:sp>
      <p:sp>
        <p:nvSpPr>
          <p:cNvPr id="885" name="TextShape 3"/>
          <p:cNvSpPr txBox="1"/>
          <p:nvPr/>
        </p:nvSpPr>
        <p:spPr>
          <a:xfrm>
            <a:off x="6441840" y="5388480"/>
            <a:ext cx="2200680" cy="3769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000">
                <a:latin typeface="Arial"/>
              </a:rPr>
              <a:t>Phys. Rev. Lett. 109, 252301 (2012)</a:t>
            </a:r>
            <a:endParaRPr/>
          </a:p>
        </p:txBody>
      </p:sp>
      <p:sp>
        <p:nvSpPr>
          <p:cNvPr id="886" name="TextShape 4"/>
          <p:cNvSpPr txBox="1"/>
          <p:nvPr/>
        </p:nvSpPr>
        <p:spPr>
          <a:xfrm>
            <a:off x="5667120" y="6241680"/>
            <a:ext cx="3382200" cy="760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500">
                <a:solidFill>
                  <a:srgbClr val="ff0000"/>
                </a:solidFill>
                <a:latin typeface="Times New Roman"/>
              </a:rPr>
              <a:t>&lt;p</a:t>
            </a:r>
            <a:r>
              <a:rPr b="1" lang="en-US" sz="2500" baseline="-101000">
                <a:solidFill>
                  <a:srgbClr val="ff0000"/>
                </a:solidFill>
                <a:latin typeface="Times New Roman"/>
              </a:rPr>
              <a:t>T</a:t>
            </a:r>
            <a:r>
              <a:rPr b="1" lang="en-US" sz="2500">
                <a:solidFill>
                  <a:srgbClr val="ff0000"/>
                </a:solidFill>
                <a:latin typeface="Times New Roman"/>
              </a:rPr>
              <a:t>&gt; ~ 700 MeV/c</a:t>
            </a:r>
            <a:r>
              <a:rPr b="1" lang="en-US" sz="2500">
                <a:solidFill>
                  <a:srgbClr val="ff0000"/>
                </a:solidFill>
                <a:latin typeface="Times New Roman"/>
              </a:rPr>
              <a:t>
</a:t>
            </a:r>
            <a:r>
              <a:rPr b="1" lang="en-US" sz="1500">
                <a:solidFill>
                  <a:srgbClr val="ff0000"/>
                </a:solidFill>
                <a:latin typeface="Times New Roman"/>
              </a:rPr>
              <a:t>Phys. Lett. B 727 (2013) 371-380</a:t>
            </a:r>
            <a:endParaRPr/>
          </a:p>
        </p:txBody>
      </p:sp>
      <p:sp>
        <p:nvSpPr>
          <p:cNvPr id="887" name="TextShape 5"/>
          <p:cNvSpPr txBox="1"/>
          <p:nvPr/>
        </p:nvSpPr>
        <p:spPr>
          <a:xfrm>
            <a:off x="91440" y="1191960"/>
            <a:ext cx="4888080" cy="5083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500">
                <a:solidFill>
                  <a:srgbClr val="0000ff"/>
                </a:solidFill>
                <a:latin typeface="Times New Roman"/>
              </a:rPr>
              <a:t>Example: CMS</a:t>
            </a:r>
            <a:endParaRPr/>
          </a:p>
          <a:p>
            <a:r>
              <a:rPr lang="en-US" sz="2500">
                <a:solidFill>
                  <a:srgbClr val="0000ff"/>
                </a:solidFill>
                <a:latin typeface="Times New Roman"/>
              </a:rPr>
              <a:t>Tracks:  p</a:t>
            </a:r>
            <a:r>
              <a:rPr lang="en-US" sz="2500" baseline="-101000">
                <a:solidFill>
                  <a:srgbClr val="0000ff"/>
                </a:solidFill>
                <a:latin typeface="Times New Roman"/>
              </a:rPr>
              <a:t>T</a:t>
            </a:r>
            <a:r>
              <a:rPr lang="en-US" sz="2500">
                <a:solidFill>
                  <a:srgbClr val="0000ff"/>
                </a:solidFill>
                <a:latin typeface="Times New Roman"/>
              </a:rPr>
              <a:t>&gt;900 MeV/c</a:t>
            </a:r>
            <a:endParaRPr/>
          </a:p>
          <a:p>
            <a:r>
              <a:rPr lang="en-US" sz="2500">
                <a:solidFill>
                  <a:srgbClr val="0000ff"/>
                </a:solidFill>
                <a:latin typeface="Times New Roman"/>
              </a:rPr>
              <a:t>Clusters: limited by B, usually E&gt;500 MeV</a:t>
            </a:r>
            <a:endParaRPr/>
          </a:p>
          <a:p>
            <a:r>
              <a:rPr lang="en-US" sz="2500">
                <a:solidFill>
                  <a:srgbClr val="0000ff"/>
                </a:solidFill>
                <a:latin typeface="Times New Roman"/>
                <a:ea typeface="Arial"/>
              </a:rPr>
              <a:t>→ </a:t>
            </a:r>
            <a:r>
              <a:rPr lang="en-US" sz="2500">
                <a:solidFill>
                  <a:srgbClr val="0000ff"/>
                </a:solidFill>
                <a:latin typeface="Times New Roman"/>
                <a:ea typeface="Arial"/>
              </a:rPr>
              <a:t>~62% of inclusive E</a:t>
            </a:r>
            <a:r>
              <a:rPr lang="en-US" sz="2500" baseline="-101000">
                <a:solidFill>
                  <a:srgbClr val="0000ff"/>
                </a:solidFill>
                <a:latin typeface="Times New Roman"/>
                <a:ea typeface="Arial"/>
              </a:rPr>
              <a:t>T</a:t>
            </a:r>
            <a:r>
              <a:rPr lang="en-US" sz="2500">
                <a:solidFill>
                  <a:srgbClr val="0000ff"/>
                </a:solidFill>
                <a:latin typeface="Times New Roman"/>
                <a:ea typeface="Arial"/>
              </a:rPr>
              <a:t> measured</a:t>
            </a:r>
            <a:endParaRPr/>
          </a:p>
          <a:p>
            <a:endParaRPr/>
          </a:p>
          <a:p>
            <a:r>
              <a:rPr b="1" lang="en-US" sz="2500">
                <a:solidFill>
                  <a:srgbClr val="0000ff"/>
                </a:solidFill>
                <a:latin typeface="Times New Roman"/>
              </a:rPr>
              <a:t>Example: ALICE</a:t>
            </a:r>
            <a:endParaRPr/>
          </a:p>
          <a:p>
            <a:r>
              <a:rPr lang="en-US" sz="2500">
                <a:solidFill>
                  <a:srgbClr val="0000ff"/>
                </a:solidFill>
                <a:latin typeface="Times New Roman"/>
              </a:rPr>
              <a:t>Tracks:  p</a:t>
            </a:r>
            <a:r>
              <a:rPr lang="en-US" sz="2500" baseline="-101000">
                <a:solidFill>
                  <a:srgbClr val="0000ff"/>
                </a:solidFill>
                <a:latin typeface="Times New Roman"/>
              </a:rPr>
              <a:t>T</a:t>
            </a:r>
            <a:r>
              <a:rPr lang="en-US" sz="2500">
                <a:solidFill>
                  <a:srgbClr val="0000ff"/>
                </a:solidFill>
                <a:latin typeface="Times New Roman"/>
              </a:rPr>
              <a:t>&gt;150 MeV/c</a:t>
            </a:r>
            <a:endParaRPr/>
          </a:p>
          <a:p>
            <a:r>
              <a:rPr lang="en-US" sz="2500">
                <a:solidFill>
                  <a:srgbClr val="0000ff"/>
                </a:solidFill>
                <a:latin typeface="Times New Roman"/>
              </a:rPr>
              <a:t>EMCal Clusters:  E&gt;300 MeV</a:t>
            </a:r>
            <a:endParaRPr/>
          </a:p>
          <a:p>
            <a:r>
              <a:rPr lang="en-US" sz="2500">
                <a:solidFill>
                  <a:srgbClr val="0000ff"/>
                </a:solidFill>
                <a:latin typeface="Times New Roman"/>
                <a:ea typeface="Arial"/>
              </a:rPr>
              <a:t>→ </a:t>
            </a:r>
            <a:r>
              <a:rPr lang="en-US" sz="2500">
                <a:solidFill>
                  <a:srgbClr val="0000ff"/>
                </a:solidFill>
                <a:latin typeface="Times New Roman"/>
                <a:ea typeface="Arial"/>
              </a:rPr>
              <a:t>~50% of inclusive E</a:t>
            </a:r>
            <a:r>
              <a:rPr lang="en-US" sz="2500" baseline="-101000">
                <a:solidFill>
                  <a:srgbClr val="0000ff"/>
                </a:solidFill>
                <a:latin typeface="Times New Roman"/>
                <a:ea typeface="Arial"/>
              </a:rPr>
              <a:t>T</a:t>
            </a:r>
            <a:r>
              <a:rPr lang="en-US" sz="2500">
                <a:solidFill>
                  <a:srgbClr val="0000ff"/>
                </a:solidFill>
                <a:latin typeface="Times New Roman"/>
                <a:ea typeface="Arial"/>
              </a:rPr>
              <a:t> measured</a:t>
            </a:r>
            <a:endParaRPr/>
          </a:p>
          <a:p>
            <a:endParaRPr/>
          </a:p>
          <a:p>
            <a:r>
              <a:rPr lang="en-US" sz="2500">
                <a:solidFill>
                  <a:srgbClr val="ff0000"/>
                </a:solidFill>
                <a:latin typeface="Times New Roman"/>
                <a:ea typeface="Arial"/>
              </a:rPr>
              <a:t>Fraction of energy measured in jets is higher, but...</a:t>
            </a:r>
            <a:endParaRPr/>
          </a:p>
        </p:txBody>
      </p:sp>
    </p:spTree>
  </p:cSld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TextShape 1"/>
          <p:cNvSpPr txBox="1"/>
          <p:nvPr/>
        </p:nvSpPr>
        <p:spPr>
          <a:xfrm>
            <a:off x="503640" y="301680"/>
            <a:ext cx="9068400" cy="1262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>
                <a:latin typeface="Times New Roman"/>
              </a:rPr>
              <a:t>Theoretical jet</a:t>
            </a:r>
            <a:endParaRPr/>
          </a:p>
        </p:txBody>
      </p:sp>
      <p:sp>
        <p:nvSpPr>
          <p:cNvPr id="889" name="CustomShape 2"/>
          <p:cNvSpPr/>
          <p:nvPr/>
        </p:nvSpPr>
        <p:spPr>
          <a:xfrm>
            <a:off x="2646000" y="1636200"/>
            <a:ext cx="4572000" cy="4287960"/>
          </a:xfrm>
          <a:prstGeom prst="ellipse">
            <a:avLst/>
          </a:prstGeom>
          <a:noFill/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890" name="" descr=""/>
          <p:cNvPicPr/>
          <p:nvPr/>
        </p:nvPicPr>
        <p:blipFill>
          <a:blip r:embed="rId1"/>
          <a:stretch/>
        </p:blipFill>
        <p:spPr>
          <a:xfrm>
            <a:off x="3266640" y="4480560"/>
            <a:ext cx="461160" cy="461160"/>
          </a:xfrm>
          <a:prstGeom prst="rect">
            <a:avLst/>
          </a:prstGeom>
          <a:ln>
            <a:noFill/>
          </a:ln>
        </p:spPr>
      </p:pic>
      <p:pic>
        <p:nvPicPr>
          <p:cNvPr id="891" name="" descr=""/>
          <p:cNvPicPr/>
          <p:nvPr/>
        </p:nvPicPr>
        <p:blipFill>
          <a:blip r:embed="rId2"/>
          <a:stretch/>
        </p:blipFill>
        <p:spPr>
          <a:xfrm>
            <a:off x="5796360" y="3834000"/>
            <a:ext cx="1011600" cy="1012320"/>
          </a:xfrm>
          <a:prstGeom prst="rect">
            <a:avLst/>
          </a:prstGeom>
          <a:ln>
            <a:noFill/>
          </a:ln>
        </p:spPr>
      </p:pic>
      <p:pic>
        <p:nvPicPr>
          <p:cNvPr id="892" name="" descr=""/>
          <p:cNvPicPr/>
          <p:nvPr/>
        </p:nvPicPr>
        <p:blipFill>
          <a:blip r:embed="rId3"/>
          <a:stretch/>
        </p:blipFill>
        <p:spPr>
          <a:xfrm>
            <a:off x="3973680" y="3632400"/>
            <a:ext cx="1578960" cy="1579680"/>
          </a:xfrm>
          <a:prstGeom prst="rect">
            <a:avLst/>
          </a:prstGeom>
          <a:ln>
            <a:noFill/>
          </a:ln>
        </p:spPr>
      </p:pic>
      <p:pic>
        <p:nvPicPr>
          <p:cNvPr id="893" name="" descr=""/>
          <p:cNvPicPr/>
          <p:nvPr/>
        </p:nvPicPr>
        <p:blipFill>
          <a:blip r:embed="rId4"/>
          <a:stretch/>
        </p:blipFill>
        <p:spPr>
          <a:xfrm>
            <a:off x="11587680" y="2011680"/>
            <a:ext cx="1070640" cy="1071360"/>
          </a:xfrm>
          <a:prstGeom prst="rect">
            <a:avLst/>
          </a:prstGeom>
          <a:ln>
            <a:noFill/>
          </a:ln>
        </p:spPr>
      </p:pic>
      <p:pic>
        <p:nvPicPr>
          <p:cNvPr id="894" name="" descr=""/>
          <p:cNvPicPr/>
          <p:nvPr/>
        </p:nvPicPr>
        <p:blipFill>
          <a:blip r:embed="rId5"/>
          <a:stretch/>
        </p:blipFill>
        <p:spPr>
          <a:xfrm>
            <a:off x="3266640" y="3657600"/>
            <a:ext cx="457200" cy="457200"/>
          </a:xfrm>
          <a:prstGeom prst="rect">
            <a:avLst/>
          </a:prstGeom>
          <a:ln>
            <a:noFill/>
          </a:ln>
        </p:spPr>
      </p:pic>
      <p:pic>
        <p:nvPicPr>
          <p:cNvPr id="895" name="" descr=""/>
          <p:cNvPicPr/>
          <p:nvPr/>
        </p:nvPicPr>
        <p:blipFill>
          <a:blip r:embed="rId6"/>
          <a:stretch/>
        </p:blipFill>
        <p:spPr>
          <a:xfrm>
            <a:off x="11404800" y="4114800"/>
            <a:ext cx="457200" cy="522720"/>
          </a:xfrm>
          <a:prstGeom prst="rect">
            <a:avLst/>
          </a:prstGeom>
          <a:ln>
            <a:noFill/>
          </a:ln>
        </p:spPr>
      </p:pic>
      <p:pic>
        <p:nvPicPr>
          <p:cNvPr id="896" name="" descr=""/>
          <p:cNvPicPr/>
          <p:nvPr/>
        </p:nvPicPr>
        <p:blipFill>
          <a:blip r:embed="rId7"/>
          <a:stretch/>
        </p:blipFill>
        <p:spPr>
          <a:xfrm>
            <a:off x="4272480" y="3042360"/>
            <a:ext cx="613440" cy="613800"/>
          </a:xfrm>
          <a:prstGeom prst="rect">
            <a:avLst/>
          </a:prstGeom>
          <a:ln>
            <a:noFill/>
          </a:ln>
        </p:spPr>
      </p:pic>
      <p:pic>
        <p:nvPicPr>
          <p:cNvPr id="897" name="" descr=""/>
          <p:cNvPicPr/>
          <p:nvPr/>
        </p:nvPicPr>
        <p:blipFill>
          <a:blip r:embed="rId8"/>
          <a:stretch/>
        </p:blipFill>
        <p:spPr>
          <a:xfrm>
            <a:off x="4704840" y="2302200"/>
            <a:ext cx="1920240" cy="1375560"/>
          </a:xfrm>
          <a:prstGeom prst="rect">
            <a:avLst/>
          </a:prstGeom>
          <a:ln>
            <a:noFill/>
          </a:ln>
        </p:spPr>
      </p:pic>
      <p:pic>
        <p:nvPicPr>
          <p:cNvPr id="898" name="" descr=""/>
          <p:cNvPicPr/>
          <p:nvPr/>
        </p:nvPicPr>
        <p:blipFill>
          <a:blip r:embed="rId9"/>
          <a:stretch/>
        </p:blipFill>
        <p:spPr>
          <a:xfrm>
            <a:off x="6192720" y="3291840"/>
            <a:ext cx="432360" cy="385920"/>
          </a:xfrm>
          <a:prstGeom prst="rect">
            <a:avLst/>
          </a:prstGeom>
          <a:ln>
            <a:noFill/>
          </a:ln>
        </p:spPr>
      </p:pic>
      <p:pic>
        <p:nvPicPr>
          <p:cNvPr id="899" name="" descr=""/>
          <p:cNvPicPr/>
          <p:nvPr/>
        </p:nvPicPr>
        <p:blipFill>
          <a:blip r:embed="rId10"/>
          <a:stretch/>
        </p:blipFill>
        <p:spPr>
          <a:xfrm>
            <a:off x="3175200" y="2323080"/>
            <a:ext cx="1737360" cy="1243080"/>
          </a:xfrm>
          <a:prstGeom prst="rect">
            <a:avLst/>
          </a:prstGeom>
          <a:ln>
            <a:noFill/>
          </a:ln>
        </p:spPr>
      </p:pic>
      <p:pic>
        <p:nvPicPr>
          <p:cNvPr id="900" name="" descr=""/>
          <p:cNvPicPr/>
          <p:nvPr/>
        </p:nvPicPr>
        <p:blipFill>
          <a:blip r:embed="rId11"/>
          <a:stretch/>
        </p:blipFill>
        <p:spPr>
          <a:xfrm>
            <a:off x="5029200" y="5212080"/>
            <a:ext cx="557280" cy="497520"/>
          </a:xfrm>
          <a:prstGeom prst="rect">
            <a:avLst/>
          </a:prstGeom>
          <a:ln>
            <a:noFill/>
          </a:ln>
        </p:spPr>
      </p:pic>
      <p:pic>
        <p:nvPicPr>
          <p:cNvPr id="901" name="" descr=""/>
          <p:cNvPicPr/>
          <p:nvPr/>
        </p:nvPicPr>
        <p:blipFill>
          <a:blip r:embed="rId12"/>
          <a:stretch/>
        </p:blipFill>
        <p:spPr>
          <a:xfrm>
            <a:off x="11130480" y="5677200"/>
            <a:ext cx="947160" cy="723600"/>
          </a:xfrm>
          <a:prstGeom prst="rect">
            <a:avLst/>
          </a:prstGeom>
          <a:ln>
            <a:noFill/>
          </a:ln>
        </p:spPr>
      </p:pic>
      <p:pic>
        <p:nvPicPr>
          <p:cNvPr id="902" name="" descr=""/>
          <p:cNvPicPr/>
          <p:nvPr/>
        </p:nvPicPr>
        <p:blipFill>
          <a:blip r:embed="rId13"/>
          <a:stretch/>
        </p:blipFill>
        <p:spPr>
          <a:xfrm>
            <a:off x="11709000" y="4480560"/>
            <a:ext cx="884520" cy="771840"/>
          </a:xfrm>
          <a:prstGeom prst="rect">
            <a:avLst/>
          </a:prstGeom>
          <a:ln>
            <a:noFill/>
          </a:ln>
        </p:spPr>
      </p:pic>
      <p:pic>
        <p:nvPicPr>
          <p:cNvPr id="903" name="" descr=""/>
          <p:cNvPicPr/>
          <p:nvPr/>
        </p:nvPicPr>
        <p:blipFill>
          <a:blip r:embed="rId14"/>
          <a:stretch/>
        </p:blipFill>
        <p:spPr>
          <a:xfrm>
            <a:off x="4181400" y="2011680"/>
            <a:ext cx="639720" cy="640080"/>
          </a:xfrm>
          <a:prstGeom prst="rect">
            <a:avLst/>
          </a:prstGeom>
          <a:ln>
            <a:noFill/>
          </a:ln>
        </p:spPr>
      </p:pic>
      <p:pic>
        <p:nvPicPr>
          <p:cNvPr id="904" name="" descr=""/>
          <p:cNvPicPr/>
          <p:nvPr/>
        </p:nvPicPr>
        <p:blipFill>
          <a:blip r:embed="rId15"/>
          <a:stretch/>
        </p:blipFill>
        <p:spPr>
          <a:xfrm>
            <a:off x="5182920" y="1920240"/>
            <a:ext cx="278280" cy="278280"/>
          </a:xfrm>
          <a:prstGeom prst="rect">
            <a:avLst/>
          </a:prstGeom>
          <a:ln>
            <a:noFill/>
          </a:ln>
        </p:spPr>
      </p:pic>
      <p:pic>
        <p:nvPicPr>
          <p:cNvPr id="905" name="" descr=""/>
          <p:cNvPicPr/>
          <p:nvPr/>
        </p:nvPicPr>
        <p:blipFill>
          <a:blip r:embed="rId16"/>
          <a:stretch/>
        </p:blipFill>
        <p:spPr>
          <a:xfrm>
            <a:off x="5735880" y="4937760"/>
            <a:ext cx="365400" cy="365760"/>
          </a:xfrm>
          <a:prstGeom prst="rect">
            <a:avLst/>
          </a:prstGeom>
          <a:ln>
            <a:noFill/>
          </a:ln>
        </p:spPr>
      </p:pic>
      <p:pic>
        <p:nvPicPr>
          <p:cNvPr id="906" name="" descr=""/>
          <p:cNvPicPr/>
          <p:nvPr/>
        </p:nvPicPr>
        <p:blipFill>
          <a:blip r:embed="rId17"/>
          <a:stretch/>
        </p:blipFill>
        <p:spPr>
          <a:xfrm>
            <a:off x="5461200" y="3657600"/>
            <a:ext cx="457200" cy="457200"/>
          </a:xfrm>
          <a:prstGeom prst="rect">
            <a:avLst/>
          </a:prstGeom>
          <a:ln>
            <a:noFill/>
          </a:ln>
        </p:spPr>
      </p:pic>
      <p:sp>
        <p:nvSpPr>
          <p:cNvPr id="907" name="TextShape 3"/>
          <p:cNvSpPr txBox="1"/>
          <p:nvPr/>
        </p:nvSpPr>
        <p:spPr>
          <a:xfrm>
            <a:off x="-13680" y="6580800"/>
            <a:ext cx="6675120" cy="858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>
                <a:latin typeface="Arial"/>
              </a:rPr>
              <a:t>Schematic only</a:t>
            </a:r>
            <a:endParaRPr/>
          </a:p>
          <a:p>
            <a:r>
              <a:rPr lang="en-US">
                <a:latin typeface="Arial"/>
              </a:rPr>
              <a:t>Diameter of circle proportional to energy carried by particle</a:t>
            </a:r>
            <a:endParaRPr/>
          </a:p>
        </p:txBody>
      </p:sp>
    </p:spTree>
  </p:cSld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TextShape 1"/>
          <p:cNvSpPr txBox="1"/>
          <p:nvPr/>
        </p:nvSpPr>
        <p:spPr>
          <a:xfrm>
            <a:off x="503640" y="301680"/>
            <a:ext cx="9068400" cy="1262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>
                <a:latin typeface="Times New Roman"/>
              </a:rPr>
              <a:t>What ALICE sees</a:t>
            </a:r>
            <a:endParaRPr/>
          </a:p>
        </p:txBody>
      </p:sp>
      <p:pic>
        <p:nvPicPr>
          <p:cNvPr id="909" name="" descr=""/>
          <p:cNvPicPr/>
          <p:nvPr/>
        </p:nvPicPr>
        <p:blipFill>
          <a:blip r:embed="rId1"/>
          <a:stretch/>
        </p:blipFill>
        <p:spPr>
          <a:xfrm>
            <a:off x="5182920" y="1920240"/>
            <a:ext cx="278280" cy="278280"/>
          </a:xfrm>
          <a:prstGeom prst="rect">
            <a:avLst/>
          </a:prstGeom>
          <a:ln>
            <a:noFill/>
          </a:ln>
        </p:spPr>
      </p:pic>
      <p:pic>
        <p:nvPicPr>
          <p:cNvPr id="910" name="" descr=""/>
          <p:cNvPicPr/>
          <p:nvPr/>
        </p:nvPicPr>
        <p:blipFill>
          <a:blip r:embed="rId2"/>
          <a:stretch/>
        </p:blipFill>
        <p:spPr>
          <a:xfrm>
            <a:off x="5461200" y="3657600"/>
            <a:ext cx="457200" cy="457200"/>
          </a:xfrm>
          <a:prstGeom prst="rect">
            <a:avLst/>
          </a:prstGeom>
          <a:ln>
            <a:noFill/>
          </a:ln>
        </p:spPr>
      </p:pic>
      <p:pic>
        <p:nvPicPr>
          <p:cNvPr id="911" name="" descr=""/>
          <p:cNvPicPr/>
          <p:nvPr/>
        </p:nvPicPr>
        <p:blipFill>
          <a:blip r:embed="rId3"/>
          <a:stretch/>
        </p:blipFill>
        <p:spPr>
          <a:xfrm>
            <a:off x="11587680" y="2011680"/>
            <a:ext cx="1070640" cy="1071360"/>
          </a:xfrm>
          <a:prstGeom prst="rect">
            <a:avLst/>
          </a:prstGeom>
          <a:ln>
            <a:noFill/>
          </a:ln>
        </p:spPr>
      </p:pic>
      <p:pic>
        <p:nvPicPr>
          <p:cNvPr id="912" name="" descr=""/>
          <p:cNvPicPr/>
          <p:nvPr/>
        </p:nvPicPr>
        <p:blipFill>
          <a:blip r:embed="rId4"/>
          <a:stretch/>
        </p:blipFill>
        <p:spPr>
          <a:xfrm>
            <a:off x="11404800" y="4114800"/>
            <a:ext cx="457200" cy="522720"/>
          </a:xfrm>
          <a:prstGeom prst="rect">
            <a:avLst/>
          </a:prstGeom>
          <a:ln>
            <a:noFill/>
          </a:ln>
        </p:spPr>
      </p:pic>
      <p:pic>
        <p:nvPicPr>
          <p:cNvPr id="913" name="" descr=""/>
          <p:cNvPicPr/>
          <p:nvPr/>
        </p:nvPicPr>
        <p:blipFill>
          <a:blip r:embed="rId5"/>
          <a:stretch/>
        </p:blipFill>
        <p:spPr>
          <a:xfrm>
            <a:off x="4272480" y="3042360"/>
            <a:ext cx="613440" cy="613800"/>
          </a:xfrm>
          <a:prstGeom prst="rect">
            <a:avLst/>
          </a:prstGeom>
          <a:ln>
            <a:noFill/>
          </a:ln>
        </p:spPr>
      </p:pic>
      <p:pic>
        <p:nvPicPr>
          <p:cNvPr id="914" name="" descr=""/>
          <p:cNvPicPr/>
          <p:nvPr/>
        </p:nvPicPr>
        <p:blipFill>
          <a:blip r:embed="rId6"/>
          <a:stretch/>
        </p:blipFill>
        <p:spPr>
          <a:xfrm>
            <a:off x="3175200" y="2323080"/>
            <a:ext cx="1737360" cy="1243080"/>
          </a:xfrm>
          <a:prstGeom prst="rect">
            <a:avLst/>
          </a:prstGeom>
          <a:ln>
            <a:noFill/>
          </a:ln>
        </p:spPr>
      </p:pic>
      <p:pic>
        <p:nvPicPr>
          <p:cNvPr id="915" name="" descr=""/>
          <p:cNvPicPr/>
          <p:nvPr/>
        </p:nvPicPr>
        <p:blipFill>
          <a:blip r:embed="rId7"/>
          <a:stretch/>
        </p:blipFill>
        <p:spPr>
          <a:xfrm>
            <a:off x="5029200" y="5212080"/>
            <a:ext cx="557280" cy="497520"/>
          </a:xfrm>
          <a:prstGeom prst="rect">
            <a:avLst/>
          </a:prstGeom>
          <a:ln>
            <a:noFill/>
          </a:ln>
        </p:spPr>
      </p:pic>
      <p:pic>
        <p:nvPicPr>
          <p:cNvPr id="916" name="" descr=""/>
          <p:cNvPicPr/>
          <p:nvPr/>
        </p:nvPicPr>
        <p:blipFill>
          <a:blip r:embed="rId8"/>
          <a:stretch/>
        </p:blipFill>
        <p:spPr>
          <a:xfrm>
            <a:off x="11130480" y="5677200"/>
            <a:ext cx="947160" cy="723600"/>
          </a:xfrm>
          <a:prstGeom prst="rect">
            <a:avLst/>
          </a:prstGeom>
          <a:ln>
            <a:noFill/>
          </a:ln>
        </p:spPr>
      </p:pic>
      <p:pic>
        <p:nvPicPr>
          <p:cNvPr id="917" name="" descr=""/>
          <p:cNvPicPr/>
          <p:nvPr/>
        </p:nvPicPr>
        <p:blipFill>
          <a:blip r:embed="rId9"/>
          <a:stretch/>
        </p:blipFill>
        <p:spPr>
          <a:xfrm>
            <a:off x="11709000" y="4480560"/>
            <a:ext cx="884520" cy="771840"/>
          </a:xfrm>
          <a:prstGeom prst="rect">
            <a:avLst/>
          </a:prstGeom>
          <a:ln>
            <a:noFill/>
          </a:ln>
        </p:spPr>
      </p:pic>
      <p:sp>
        <p:nvSpPr>
          <p:cNvPr id="918" name="CustomShape 2"/>
          <p:cNvSpPr/>
          <p:nvPr/>
        </p:nvSpPr>
        <p:spPr>
          <a:xfrm>
            <a:off x="2560320" y="1645920"/>
            <a:ext cx="4572000" cy="4287960"/>
          </a:xfrm>
          <a:prstGeom prst="ellipse">
            <a:avLst/>
          </a:prstGeom>
          <a:solidFill>
            <a:srgbClr val="ffffff">
              <a:alpha val="70000"/>
            </a:srgbClr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919" name="" descr=""/>
          <p:cNvPicPr/>
          <p:nvPr/>
        </p:nvPicPr>
        <p:blipFill>
          <a:blip r:embed="rId10"/>
          <a:stretch/>
        </p:blipFill>
        <p:spPr>
          <a:xfrm>
            <a:off x="4704840" y="2302200"/>
            <a:ext cx="1920240" cy="1375560"/>
          </a:xfrm>
          <a:prstGeom prst="rect">
            <a:avLst/>
          </a:prstGeom>
          <a:ln>
            <a:noFill/>
          </a:ln>
        </p:spPr>
      </p:pic>
      <p:pic>
        <p:nvPicPr>
          <p:cNvPr id="920" name="" descr=""/>
          <p:cNvPicPr/>
          <p:nvPr/>
        </p:nvPicPr>
        <p:blipFill>
          <a:blip r:embed="rId11"/>
          <a:stretch/>
        </p:blipFill>
        <p:spPr>
          <a:xfrm>
            <a:off x="5796360" y="3834000"/>
            <a:ext cx="1011600" cy="1012320"/>
          </a:xfrm>
          <a:prstGeom prst="rect">
            <a:avLst/>
          </a:prstGeom>
          <a:ln>
            <a:noFill/>
          </a:ln>
        </p:spPr>
      </p:pic>
      <p:pic>
        <p:nvPicPr>
          <p:cNvPr id="921" name="" descr=""/>
          <p:cNvPicPr/>
          <p:nvPr/>
        </p:nvPicPr>
        <p:blipFill>
          <a:blip r:embed="rId12"/>
          <a:stretch/>
        </p:blipFill>
        <p:spPr>
          <a:xfrm>
            <a:off x="3266640" y="4480560"/>
            <a:ext cx="461160" cy="461160"/>
          </a:xfrm>
          <a:prstGeom prst="rect">
            <a:avLst/>
          </a:prstGeom>
          <a:ln>
            <a:noFill/>
          </a:ln>
        </p:spPr>
      </p:pic>
      <p:pic>
        <p:nvPicPr>
          <p:cNvPr id="922" name="" descr=""/>
          <p:cNvPicPr/>
          <p:nvPr/>
        </p:nvPicPr>
        <p:blipFill>
          <a:blip r:embed="rId13"/>
          <a:stretch/>
        </p:blipFill>
        <p:spPr>
          <a:xfrm>
            <a:off x="3973680" y="3632400"/>
            <a:ext cx="1578960" cy="1579680"/>
          </a:xfrm>
          <a:prstGeom prst="rect">
            <a:avLst/>
          </a:prstGeom>
          <a:ln>
            <a:noFill/>
          </a:ln>
        </p:spPr>
      </p:pic>
      <p:pic>
        <p:nvPicPr>
          <p:cNvPr id="923" name="" descr=""/>
          <p:cNvPicPr/>
          <p:nvPr/>
        </p:nvPicPr>
        <p:blipFill>
          <a:blip r:embed="rId14"/>
          <a:stretch/>
        </p:blipFill>
        <p:spPr>
          <a:xfrm>
            <a:off x="3266640" y="3657600"/>
            <a:ext cx="457200" cy="457200"/>
          </a:xfrm>
          <a:prstGeom prst="rect">
            <a:avLst/>
          </a:prstGeom>
          <a:ln>
            <a:noFill/>
          </a:ln>
        </p:spPr>
      </p:pic>
      <p:pic>
        <p:nvPicPr>
          <p:cNvPr id="924" name="" descr=""/>
          <p:cNvPicPr/>
          <p:nvPr/>
        </p:nvPicPr>
        <p:blipFill>
          <a:blip r:embed="rId15"/>
          <a:stretch/>
        </p:blipFill>
        <p:spPr>
          <a:xfrm>
            <a:off x="6192720" y="3291840"/>
            <a:ext cx="432360" cy="385920"/>
          </a:xfrm>
          <a:prstGeom prst="rect">
            <a:avLst/>
          </a:prstGeom>
          <a:ln>
            <a:noFill/>
          </a:ln>
        </p:spPr>
      </p:pic>
      <p:pic>
        <p:nvPicPr>
          <p:cNvPr id="925" name="" descr=""/>
          <p:cNvPicPr/>
          <p:nvPr/>
        </p:nvPicPr>
        <p:blipFill>
          <a:blip r:embed="rId16"/>
          <a:stretch/>
        </p:blipFill>
        <p:spPr>
          <a:xfrm>
            <a:off x="4181400" y="2011680"/>
            <a:ext cx="639720" cy="640080"/>
          </a:xfrm>
          <a:prstGeom prst="rect">
            <a:avLst/>
          </a:prstGeom>
          <a:ln>
            <a:noFill/>
          </a:ln>
        </p:spPr>
      </p:pic>
      <p:pic>
        <p:nvPicPr>
          <p:cNvPr id="926" name="" descr=""/>
          <p:cNvPicPr/>
          <p:nvPr/>
        </p:nvPicPr>
        <p:blipFill>
          <a:blip r:embed="rId17"/>
          <a:stretch/>
        </p:blipFill>
        <p:spPr>
          <a:xfrm>
            <a:off x="5735880" y="4937760"/>
            <a:ext cx="365400" cy="365760"/>
          </a:xfrm>
          <a:prstGeom prst="rect">
            <a:avLst/>
          </a:prstGeom>
          <a:ln>
            <a:noFill/>
          </a:ln>
        </p:spPr>
      </p:pic>
      <p:sp>
        <p:nvSpPr>
          <p:cNvPr id="927" name="TextShape 3"/>
          <p:cNvSpPr txBox="1"/>
          <p:nvPr/>
        </p:nvSpPr>
        <p:spPr>
          <a:xfrm>
            <a:off x="182880" y="5212080"/>
            <a:ext cx="2377440" cy="1160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lang="en-US" sz="2500">
                <a:solidFill>
                  <a:srgbClr val="008000"/>
                </a:solidFill>
                <a:latin typeface="Arial"/>
              </a:rPr>
              <a:t>Detector is blind to these particles</a:t>
            </a:r>
            <a:endParaRPr/>
          </a:p>
        </p:txBody>
      </p:sp>
      <p:sp>
        <p:nvSpPr>
          <p:cNvPr id="928" name="Line 4"/>
          <p:cNvSpPr/>
          <p:nvPr/>
        </p:nvSpPr>
        <p:spPr>
          <a:xfrm flipV="1">
            <a:off x="2377440" y="3017520"/>
            <a:ext cx="1188720" cy="2560320"/>
          </a:xfrm>
          <a:prstGeom prst="line">
            <a:avLst/>
          </a:prstGeom>
          <a:ln w="54720">
            <a:solidFill>
              <a:srgbClr val="008000"/>
            </a:solidFill>
            <a:round/>
            <a:tailEnd len="med" type="triangle" w="med"/>
          </a:ln>
        </p:spPr>
      </p:sp>
      <p:sp>
        <p:nvSpPr>
          <p:cNvPr id="929" name="Line 5"/>
          <p:cNvSpPr/>
          <p:nvPr/>
        </p:nvSpPr>
        <p:spPr>
          <a:xfrm flipV="1">
            <a:off x="2363760" y="3474720"/>
            <a:ext cx="2025360" cy="2116800"/>
          </a:xfrm>
          <a:prstGeom prst="line">
            <a:avLst/>
          </a:prstGeom>
          <a:ln w="54720">
            <a:solidFill>
              <a:srgbClr val="008000"/>
            </a:solidFill>
            <a:round/>
            <a:tailEnd len="med" type="triangle" w="med"/>
          </a:ln>
        </p:spPr>
      </p:sp>
      <p:sp>
        <p:nvSpPr>
          <p:cNvPr id="930" name="Line 6"/>
          <p:cNvSpPr/>
          <p:nvPr/>
        </p:nvSpPr>
        <p:spPr>
          <a:xfrm flipV="1">
            <a:off x="2350080" y="5486400"/>
            <a:ext cx="2770560" cy="118800"/>
          </a:xfrm>
          <a:prstGeom prst="line">
            <a:avLst/>
          </a:prstGeom>
          <a:ln w="54720">
            <a:solidFill>
              <a:srgbClr val="008000"/>
            </a:solidFill>
            <a:round/>
            <a:tailEnd len="med" type="triangle" w="med"/>
          </a:ln>
        </p:spPr>
      </p:sp>
      <p:sp>
        <p:nvSpPr>
          <p:cNvPr id="931" name="TextShape 7"/>
          <p:cNvSpPr txBox="1"/>
          <p:nvPr/>
        </p:nvSpPr>
        <p:spPr>
          <a:xfrm>
            <a:off x="7772400" y="3383280"/>
            <a:ext cx="2377440" cy="1160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lang="en-US" sz="2500">
                <a:solidFill>
                  <a:srgbClr val="0000ff"/>
                </a:solidFill>
                <a:latin typeface="Arial"/>
              </a:rPr>
              <a:t>Lost due to tracking inefficiency</a:t>
            </a:r>
            <a:endParaRPr/>
          </a:p>
        </p:txBody>
      </p:sp>
      <p:sp>
        <p:nvSpPr>
          <p:cNvPr id="932" name="Line 8"/>
          <p:cNvSpPr/>
          <p:nvPr/>
        </p:nvSpPr>
        <p:spPr>
          <a:xfrm flipH="1">
            <a:off x="5918400" y="3834000"/>
            <a:ext cx="2036880" cy="0"/>
          </a:xfrm>
          <a:prstGeom prst="line">
            <a:avLst/>
          </a:prstGeom>
          <a:ln w="54720">
            <a:solidFill>
              <a:srgbClr val="0000ff"/>
            </a:solidFill>
            <a:round/>
            <a:tailEnd len="med" type="triangle" w="med"/>
          </a:ln>
        </p:spPr>
      </p:sp>
      <p:sp>
        <p:nvSpPr>
          <p:cNvPr id="933" name="TextShape 9"/>
          <p:cNvSpPr txBox="1"/>
          <p:nvPr/>
        </p:nvSpPr>
        <p:spPr>
          <a:xfrm>
            <a:off x="7132320" y="1674000"/>
            <a:ext cx="2853000" cy="1160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lang="en-US" sz="2500">
                <a:solidFill>
                  <a:srgbClr val="808080"/>
                </a:solidFill>
                <a:latin typeface="Arial"/>
              </a:rPr>
              <a:t>Lost due to momentum/energy cuts</a:t>
            </a:r>
            <a:endParaRPr/>
          </a:p>
        </p:txBody>
      </p:sp>
      <p:sp>
        <p:nvSpPr>
          <p:cNvPr id="934" name="Line 10"/>
          <p:cNvSpPr/>
          <p:nvPr/>
        </p:nvSpPr>
        <p:spPr>
          <a:xfrm flipH="1">
            <a:off x="5669280" y="2011680"/>
            <a:ext cx="1463040" cy="91440"/>
          </a:xfrm>
          <a:prstGeom prst="line">
            <a:avLst/>
          </a:prstGeom>
          <a:ln w="36720">
            <a:solidFill>
              <a:srgbClr val="808080"/>
            </a:solidFill>
            <a:round/>
            <a:tailEnd len="med" type="triangle" w="med"/>
          </a:ln>
        </p:spPr>
      </p:sp>
      <p:sp>
        <p:nvSpPr>
          <p:cNvPr id="935" name="TextShape 11"/>
          <p:cNvSpPr txBox="1"/>
          <p:nvPr/>
        </p:nvSpPr>
        <p:spPr>
          <a:xfrm>
            <a:off x="-13680" y="6580800"/>
            <a:ext cx="6675120" cy="858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>
                <a:latin typeface="Arial"/>
              </a:rPr>
              <a:t>Schematic only</a:t>
            </a:r>
            <a:endParaRPr/>
          </a:p>
          <a:p>
            <a:r>
              <a:rPr lang="en-US">
                <a:latin typeface="Arial"/>
              </a:rPr>
              <a:t>Diameter of circle proportional to energy carried by particle</a:t>
            </a:r>
            <a:endParaRPr/>
          </a:p>
        </p:txBody>
      </p:sp>
    </p:spTree>
  </p:cSld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5" name="" descr=""/>
          <p:cNvPicPr/>
          <p:nvPr/>
        </p:nvPicPr>
        <p:blipFill>
          <a:blip r:embed="rId1"/>
          <a:stretch/>
        </p:blipFill>
        <p:spPr>
          <a:xfrm>
            <a:off x="823680" y="714960"/>
            <a:ext cx="10740960" cy="6035040"/>
          </a:xfrm>
          <a:prstGeom prst="rect">
            <a:avLst/>
          </a:prstGeom>
          <a:ln>
            <a:noFill/>
          </a:ln>
        </p:spPr>
      </p:pic>
      <p:sp>
        <p:nvSpPr>
          <p:cNvPr id="576" name="CustomShape 1"/>
          <p:cNvSpPr/>
          <p:nvPr/>
        </p:nvSpPr>
        <p:spPr>
          <a:xfrm>
            <a:off x="7296480" y="836640"/>
            <a:ext cx="3657600" cy="57607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77" name="TextShape 2"/>
          <p:cNvSpPr txBox="1"/>
          <p:nvPr/>
        </p:nvSpPr>
        <p:spPr>
          <a:xfrm>
            <a:off x="1405440" y="3777120"/>
            <a:ext cx="1920240" cy="1160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500">
                <a:solidFill>
                  <a:srgbClr val="0000ff"/>
                </a:solidFill>
                <a:latin typeface="Arial"/>
              </a:rPr>
              <a:t>Hard scattering</a:t>
            </a:r>
            <a:endParaRPr/>
          </a:p>
        </p:txBody>
      </p:sp>
      <p:sp>
        <p:nvSpPr>
          <p:cNvPr id="578" name="CustomShape 3"/>
          <p:cNvSpPr/>
          <p:nvPr/>
        </p:nvSpPr>
        <p:spPr>
          <a:xfrm rot="16200000">
            <a:off x="3958560" y="4581360"/>
            <a:ext cx="324000" cy="2145600"/>
          </a:xfrm>
          <a:prstGeom prst="leftBrace">
            <a:avLst>
              <a:gd name="adj1" fmla="val 1800"/>
              <a:gd name="adj2" fmla="val 10327"/>
            </a:avLst>
          </a:prstGeom>
          <a:noFill/>
          <a:ln w="36720">
            <a:solidFill>
              <a:srgbClr val="008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79" name="TextShape 4"/>
          <p:cNvSpPr txBox="1"/>
          <p:nvPr/>
        </p:nvSpPr>
        <p:spPr>
          <a:xfrm>
            <a:off x="3108960" y="5850000"/>
            <a:ext cx="1920240" cy="1160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500">
                <a:solidFill>
                  <a:srgbClr val="008000"/>
                </a:solidFill>
                <a:latin typeface="Arial"/>
              </a:rPr>
              <a:t>Parton shower</a:t>
            </a:r>
            <a:endParaRPr/>
          </a:p>
        </p:txBody>
      </p:sp>
      <p:sp>
        <p:nvSpPr>
          <p:cNvPr id="580" name="CustomShape 5"/>
          <p:cNvSpPr/>
          <p:nvPr/>
        </p:nvSpPr>
        <p:spPr>
          <a:xfrm rot="16200000">
            <a:off x="5897520" y="4874040"/>
            <a:ext cx="324000" cy="1559160"/>
          </a:xfrm>
          <a:prstGeom prst="leftBrace">
            <a:avLst>
              <a:gd name="adj1" fmla="val 1800"/>
              <a:gd name="adj2" fmla="val 10800"/>
            </a:avLst>
          </a:prstGeom>
          <a:noFill/>
          <a:ln w="36720">
            <a:solidFill>
              <a:srgbClr val="660066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81" name="TextShape 6"/>
          <p:cNvSpPr txBox="1"/>
          <p:nvPr/>
        </p:nvSpPr>
        <p:spPr>
          <a:xfrm>
            <a:off x="4846320" y="5932800"/>
            <a:ext cx="2382480" cy="1160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500">
                <a:solidFill>
                  <a:srgbClr val="660066"/>
                </a:solidFill>
                <a:latin typeface="Arial"/>
              </a:rPr>
              <a:t>Hadronization</a:t>
            </a:r>
            <a:endParaRPr/>
          </a:p>
        </p:txBody>
      </p:sp>
      <p:sp>
        <p:nvSpPr>
          <p:cNvPr id="582" name="TextShape 7"/>
          <p:cNvSpPr txBox="1"/>
          <p:nvPr/>
        </p:nvSpPr>
        <p:spPr>
          <a:xfrm>
            <a:off x="503640" y="42840"/>
            <a:ext cx="9068400" cy="626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>
                <a:latin typeface="Times New Roman"/>
              </a:rPr>
              <a:t>Jet formation in a vacuum</a:t>
            </a:r>
            <a:endParaRPr/>
          </a:p>
        </p:txBody>
      </p:sp>
      <p:sp>
        <p:nvSpPr>
          <p:cNvPr id="583" name="TextShape 8"/>
          <p:cNvSpPr txBox="1"/>
          <p:nvPr/>
        </p:nvSpPr>
        <p:spPr>
          <a:xfrm>
            <a:off x="745200" y="6869880"/>
            <a:ext cx="5952240" cy="2624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200">
                <a:latin typeface="Arial"/>
              </a:rPr>
              <a:t>Image from http://www.gk-eichtheorien.physik.uni-mainz.de/Dateien/Zeppenfeld-3.pdf</a:t>
            </a:r>
            <a:endParaRPr/>
          </a:p>
        </p:txBody>
      </p:sp>
    </p:spTree>
  </p:cSld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TextShape 1"/>
          <p:cNvSpPr txBox="1"/>
          <p:nvPr/>
        </p:nvSpPr>
        <p:spPr>
          <a:xfrm>
            <a:off x="503640" y="301680"/>
            <a:ext cx="9068400" cy="1262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>
                <a:latin typeface="Times New Roman"/>
              </a:rPr>
              <a:t>What ALTAS/CMS sees</a:t>
            </a:r>
            <a:endParaRPr/>
          </a:p>
        </p:txBody>
      </p:sp>
      <p:pic>
        <p:nvPicPr>
          <p:cNvPr id="937" name="" descr=""/>
          <p:cNvPicPr/>
          <p:nvPr/>
        </p:nvPicPr>
        <p:blipFill>
          <a:blip r:embed="rId1"/>
          <a:stretch/>
        </p:blipFill>
        <p:spPr>
          <a:xfrm>
            <a:off x="4704840" y="2302200"/>
            <a:ext cx="1920240" cy="1375560"/>
          </a:xfrm>
          <a:prstGeom prst="rect">
            <a:avLst/>
          </a:prstGeom>
          <a:ln>
            <a:noFill/>
          </a:ln>
        </p:spPr>
      </p:pic>
      <p:pic>
        <p:nvPicPr>
          <p:cNvPr id="938" name="" descr=""/>
          <p:cNvPicPr/>
          <p:nvPr/>
        </p:nvPicPr>
        <p:blipFill>
          <a:blip r:embed="rId2"/>
          <a:stretch/>
        </p:blipFill>
        <p:spPr>
          <a:xfrm>
            <a:off x="3266640" y="3657600"/>
            <a:ext cx="457200" cy="457200"/>
          </a:xfrm>
          <a:prstGeom prst="rect">
            <a:avLst/>
          </a:prstGeom>
          <a:ln>
            <a:noFill/>
          </a:ln>
        </p:spPr>
      </p:pic>
      <p:pic>
        <p:nvPicPr>
          <p:cNvPr id="939" name="" descr=""/>
          <p:cNvPicPr/>
          <p:nvPr/>
        </p:nvPicPr>
        <p:blipFill>
          <a:blip r:embed="rId3"/>
          <a:stretch/>
        </p:blipFill>
        <p:spPr>
          <a:xfrm>
            <a:off x="3266640" y="4480560"/>
            <a:ext cx="461160" cy="461160"/>
          </a:xfrm>
          <a:prstGeom prst="rect">
            <a:avLst/>
          </a:prstGeom>
          <a:ln>
            <a:noFill/>
          </a:ln>
        </p:spPr>
      </p:pic>
      <p:pic>
        <p:nvPicPr>
          <p:cNvPr id="940" name="" descr=""/>
          <p:cNvPicPr/>
          <p:nvPr/>
        </p:nvPicPr>
        <p:blipFill>
          <a:blip r:embed="rId4"/>
          <a:stretch/>
        </p:blipFill>
        <p:spPr>
          <a:xfrm>
            <a:off x="6192720" y="3291840"/>
            <a:ext cx="432360" cy="385920"/>
          </a:xfrm>
          <a:prstGeom prst="rect">
            <a:avLst/>
          </a:prstGeom>
          <a:ln>
            <a:noFill/>
          </a:ln>
        </p:spPr>
      </p:pic>
      <p:pic>
        <p:nvPicPr>
          <p:cNvPr id="941" name="" descr=""/>
          <p:cNvPicPr/>
          <p:nvPr/>
        </p:nvPicPr>
        <p:blipFill>
          <a:blip r:embed="rId5"/>
          <a:stretch/>
        </p:blipFill>
        <p:spPr>
          <a:xfrm>
            <a:off x="5029200" y="5212080"/>
            <a:ext cx="557280" cy="497520"/>
          </a:xfrm>
          <a:prstGeom prst="rect">
            <a:avLst/>
          </a:prstGeom>
          <a:ln>
            <a:noFill/>
          </a:ln>
        </p:spPr>
      </p:pic>
      <p:pic>
        <p:nvPicPr>
          <p:cNvPr id="942" name="" descr=""/>
          <p:cNvPicPr/>
          <p:nvPr/>
        </p:nvPicPr>
        <p:blipFill>
          <a:blip r:embed="rId6"/>
          <a:stretch/>
        </p:blipFill>
        <p:spPr>
          <a:xfrm>
            <a:off x="5182920" y="1920240"/>
            <a:ext cx="278280" cy="278280"/>
          </a:xfrm>
          <a:prstGeom prst="rect">
            <a:avLst/>
          </a:prstGeom>
          <a:ln>
            <a:noFill/>
          </a:ln>
        </p:spPr>
      </p:pic>
      <p:pic>
        <p:nvPicPr>
          <p:cNvPr id="943" name="" descr=""/>
          <p:cNvPicPr/>
          <p:nvPr/>
        </p:nvPicPr>
        <p:blipFill>
          <a:blip r:embed="rId7"/>
          <a:stretch/>
        </p:blipFill>
        <p:spPr>
          <a:xfrm>
            <a:off x="5735880" y="4937760"/>
            <a:ext cx="365400" cy="365760"/>
          </a:xfrm>
          <a:prstGeom prst="rect">
            <a:avLst/>
          </a:prstGeom>
          <a:ln>
            <a:noFill/>
          </a:ln>
        </p:spPr>
      </p:pic>
      <p:pic>
        <p:nvPicPr>
          <p:cNvPr id="944" name="" descr=""/>
          <p:cNvPicPr/>
          <p:nvPr/>
        </p:nvPicPr>
        <p:blipFill>
          <a:blip r:embed="rId8"/>
          <a:stretch/>
        </p:blipFill>
        <p:spPr>
          <a:xfrm>
            <a:off x="5461200" y="3657600"/>
            <a:ext cx="457200" cy="457200"/>
          </a:xfrm>
          <a:prstGeom prst="rect">
            <a:avLst/>
          </a:prstGeom>
          <a:ln>
            <a:noFill/>
          </a:ln>
        </p:spPr>
      </p:pic>
      <p:sp>
        <p:nvSpPr>
          <p:cNvPr id="945" name="CustomShape 2"/>
          <p:cNvSpPr/>
          <p:nvPr/>
        </p:nvSpPr>
        <p:spPr>
          <a:xfrm>
            <a:off x="2743200" y="1645920"/>
            <a:ext cx="4572000" cy="4287960"/>
          </a:xfrm>
          <a:prstGeom prst="ellipse">
            <a:avLst/>
          </a:prstGeom>
          <a:solidFill>
            <a:srgbClr val="ffffff">
              <a:alpha val="70000"/>
            </a:srgbClr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946" name="" descr=""/>
          <p:cNvPicPr/>
          <p:nvPr/>
        </p:nvPicPr>
        <p:blipFill>
          <a:blip r:embed="rId9"/>
          <a:stretch/>
        </p:blipFill>
        <p:spPr>
          <a:xfrm>
            <a:off x="11587680" y="2011680"/>
            <a:ext cx="1070640" cy="1071360"/>
          </a:xfrm>
          <a:prstGeom prst="rect">
            <a:avLst/>
          </a:prstGeom>
          <a:ln>
            <a:noFill/>
          </a:ln>
        </p:spPr>
      </p:pic>
      <p:pic>
        <p:nvPicPr>
          <p:cNvPr id="947" name="" descr=""/>
          <p:cNvPicPr/>
          <p:nvPr/>
        </p:nvPicPr>
        <p:blipFill>
          <a:blip r:embed="rId10"/>
          <a:stretch/>
        </p:blipFill>
        <p:spPr>
          <a:xfrm>
            <a:off x="11404800" y="4114800"/>
            <a:ext cx="457200" cy="522720"/>
          </a:xfrm>
          <a:prstGeom prst="rect">
            <a:avLst/>
          </a:prstGeom>
          <a:ln>
            <a:noFill/>
          </a:ln>
        </p:spPr>
      </p:pic>
      <p:pic>
        <p:nvPicPr>
          <p:cNvPr id="948" name="" descr=""/>
          <p:cNvPicPr/>
          <p:nvPr/>
        </p:nvPicPr>
        <p:blipFill>
          <a:blip r:embed="rId11"/>
          <a:stretch/>
        </p:blipFill>
        <p:spPr>
          <a:xfrm>
            <a:off x="4272480" y="3042360"/>
            <a:ext cx="613440" cy="613800"/>
          </a:xfrm>
          <a:prstGeom prst="rect">
            <a:avLst/>
          </a:prstGeom>
          <a:ln>
            <a:noFill/>
          </a:ln>
        </p:spPr>
      </p:pic>
      <p:pic>
        <p:nvPicPr>
          <p:cNvPr id="949" name="" descr=""/>
          <p:cNvPicPr/>
          <p:nvPr/>
        </p:nvPicPr>
        <p:blipFill>
          <a:blip r:embed="rId12"/>
          <a:stretch/>
        </p:blipFill>
        <p:spPr>
          <a:xfrm>
            <a:off x="3175200" y="2323080"/>
            <a:ext cx="1737360" cy="1243080"/>
          </a:xfrm>
          <a:prstGeom prst="rect">
            <a:avLst/>
          </a:prstGeom>
          <a:ln>
            <a:noFill/>
          </a:ln>
        </p:spPr>
      </p:pic>
      <p:pic>
        <p:nvPicPr>
          <p:cNvPr id="950" name="" descr=""/>
          <p:cNvPicPr/>
          <p:nvPr/>
        </p:nvPicPr>
        <p:blipFill>
          <a:blip r:embed="rId13"/>
          <a:stretch/>
        </p:blipFill>
        <p:spPr>
          <a:xfrm>
            <a:off x="11130480" y="5677200"/>
            <a:ext cx="947160" cy="723600"/>
          </a:xfrm>
          <a:prstGeom prst="rect">
            <a:avLst/>
          </a:prstGeom>
          <a:ln>
            <a:noFill/>
          </a:ln>
        </p:spPr>
      </p:pic>
      <p:pic>
        <p:nvPicPr>
          <p:cNvPr id="951" name="" descr=""/>
          <p:cNvPicPr/>
          <p:nvPr/>
        </p:nvPicPr>
        <p:blipFill>
          <a:blip r:embed="rId14"/>
          <a:stretch/>
        </p:blipFill>
        <p:spPr>
          <a:xfrm>
            <a:off x="11709000" y="4480560"/>
            <a:ext cx="884520" cy="771840"/>
          </a:xfrm>
          <a:prstGeom prst="rect">
            <a:avLst/>
          </a:prstGeom>
          <a:ln>
            <a:noFill/>
          </a:ln>
        </p:spPr>
      </p:pic>
      <p:pic>
        <p:nvPicPr>
          <p:cNvPr id="952" name="" descr=""/>
          <p:cNvPicPr/>
          <p:nvPr/>
        </p:nvPicPr>
        <p:blipFill>
          <a:blip r:embed="rId15"/>
          <a:stretch/>
        </p:blipFill>
        <p:spPr>
          <a:xfrm>
            <a:off x="3973680" y="3632400"/>
            <a:ext cx="1578960" cy="1579680"/>
          </a:xfrm>
          <a:prstGeom prst="rect">
            <a:avLst/>
          </a:prstGeom>
          <a:ln>
            <a:noFill/>
          </a:ln>
        </p:spPr>
      </p:pic>
      <p:pic>
        <p:nvPicPr>
          <p:cNvPr id="953" name="" descr=""/>
          <p:cNvPicPr/>
          <p:nvPr/>
        </p:nvPicPr>
        <p:blipFill>
          <a:blip r:embed="rId16"/>
          <a:stretch/>
        </p:blipFill>
        <p:spPr>
          <a:xfrm>
            <a:off x="5796360" y="3834000"/>
            <a:ext cx="1011600" cy="1012320"/>
          </a:xfrm>
          <a:prstGeom prst="rect">
            <a:avLst/>
          </a:prstGeom>
          <a:ln>
            <a:noFill/>
          </a:ln>
        </p:spPr>
      </p:pic>
      <p:pic>
        <p:nvPicPr>
          <p:cNvPr id="954" name="" descr=""/>
          <p:cNvPicPr/>
          <p:nvPr/>
        </p:nvPicPr>
        <p:blipFill>
          <a:blip r:embed="rId17"/>
          <a:stretch/>
        </p:blipFill>
        <p:spPr>
          <a:xfrm>
            <a:off x="4181400" y="2011680"/>
            <a:ext cx="639720" cy="640080"/>
          </a:xfrm>
          <a:prstGeom prst="rect">
            <a:avLst/>
          </a:prstGeom>
          <a:ln>
            <a:noFill/>
          </a:ln>
        </p:spPr>
      </p:pic>
      <p:pic>
        <p:nvPicPr>
          <p:cNvPr id="955" name="" descr=""/>
          <p:cNvPicPr/>
          <p:nvPr/>
        </p:nvPicPr>
        <p:blipFill>
          <a:blip r:embed="rId18"/>
          <a:stretch/>
        </p:blipFill>
        <p:spPr>
          <a:xfrm>
            <a:off x="4704840" y="2302560"/>
            <a:ext cx="1920240" cy="1375560"/>
          </a:xfrm>
          <a:prstGeom prst="rect">
            <a:avLst/>
          </a:prstGeom>
          <a:ln>
            <a:noFill/>
          </a:ln>
        </p:spPr>
      </p:pic>
      <p:sp>
        <p:nvSpPr>
          <p:cNvPr id="956" name="TextShape 3"/>
          <p:cNvSpPr txBox="1"/>
          <p:nvPr/>
        </p:nvSpPr>
        <p:spPr>
          <a:xfrm>
            <a:off x="7132680" y="1674000"/>
            <a:ext cx="2853000" cy="1160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lang="en-US" sz="2500">
                <a:solidFill>
                  <a:srgbClr val="808080"/>
                </a:solidFill>
                <a:latin typeface="Arial"/>
              </a:rPr>
              <a:t>Lost due to momentum/energy cuts</a:t>
            </a:r>
            <a:endParaRPr/>
          </a:p>
        </p:txBody>
      </p:sp>
      <p:sp>
        <p:nvSpPr>
          <p:cNvPr id="957" name="Line 4"/>
          <p:cNvSpPr/>
          <p:nvPr/>
        </p:nvSpPr>
        <p:spPr>
          <a:xfrm flipH="1">
            <a:off x="5678640" y="2035800"/>
            <a:ext cx="1463040" cy="91440"/>
          </a:xfrm>
          <a:prstGeom prst="line">
            <a:avLst/>
          </a:prstGeom>
          <a:ln w="36720">
            <a:solidFill>
              <a:srgbClr val="808080"/>
            </a:solidFill>
            <a:round/>
            <a:tailEnd len="med" type="triangle" w="med"/>
          </a:ln>
        </p:spPr>
      </p:sp>
      <p:sp>
        <p:nvSpPr>
          <p:cNvPr id="958" name="Line 5"/>
          <p:cNvSpPr/>
          <p:nvPr/>
        </p:nvSpPr>
        <p:spPr>
          <a:xfrm flipH="1">
            <a:off x="6625080" y="2059920"/>
            <a:ext cx="525960" cy="1231920"/>
          </a:xfrm>
          <a:prstGeom prst="line">
            <a:avLst/>
          </a:prstGeom>
          <a:ln w="36720">
            <a:solidFill>
              <a:srgbClr val="808080"/>
            </a:solidFill>
            <a:round/>
            <a:tailEnd len="med" type="triangle" w="med"/>
          </a:ln>
        </p:spPr>
      </p:sp>
      <p:sp>
        <p:nvSpPr>
          <p:cNvPr id="959" name="Line 6"/>
          <p:cNvSpPr/>
          <p:nvPr/>
        </p:nvSpPr>
        <p:spPr>
          <a:xfrm flipH="1">
            <a:off x="5918400" y="2050920"/>
            <a:ext cx="1242000" cy="1627200"/>
          </a:xfrm>
          <a:prstGeom prst="line">
            <a:avLst/>
          </a:prstGeom>
          <a:ln w="36720">
            <a:solidFill>
              <a:srgbClr val="808080"/>
            </a:solidFill>
            <a:round/>
            <a:tailEnd len="med" type="triangle" w="med"/>
          </a:ln>
        </p:spPr>
      </p:sp>
      <p:sp>
        <p:nvSpPr>
          <p:cNvPr id="960" name="Line 7"/>
          <p:cNvSpPr/>
          <p:nvPr/>
        </p:nvSpPr>
        <p:spPr>
          <a:xfrm flipH="1">
            <a:off x="5852160" y="2041920"/>
            <a:ext cx="1317600" cy="2895840"/>
          </a:xfrm>
          <a:prstGeom prst="line">
            <a:avLst/>
          </a:prstGeom>
          <a:ln w="36720">
            <a:solidFill>
              <a:srgbClr val="808080"/>
            </a:solidFill>
            <a:round/>
            <a:tailEnd len="med" type="triangle" w="med"/>
          </a:ln>
        </p:spPr>
      </p:sp>
      <p:sp>
        <p:nvSpPr>
          <p:cNvPr id="961" name="Line 8"/>
          <p:cNvSpPr/>
          <p:nvPr/>
        </p:nvSpPr>
        <p:spPr>
          <a:xfrm flipH="1">
            <a:off x="5394960" y="2032920"/>
            <a:ext cx="1784160" cy="3179160"/>
          </a:xfrm>
          <a:prstGeom prst="line">
            <a:avLst/>
          </a:prstGeom>
          <a:ln w="36720">
            <a:solidFill>
              <a:srgbClr val="808080"/>
            </a:solidFill>
            <a:round/>
            <a:tailEnd len="med" type="triangle" w="med"/>
          </a:ln>
        </p:spPr>
      </p:sp>
      <p:sp>
        <p:nvSpPr>
          <p:cNvPr id="962" name="Line 9"/>
          <p:cNvSpPr/>
          <p:nvPr/>
        </p:nvSpPr>
        <p:spPr>
          <a:xfrm flipH="1">
            <a:off x="3566160" y="2023920"/>
            <a:ext cx="3622320" cy="2730960"/>
          </a:xfrm>
          <a:prstGeom prst="line">
            <a:avLst/>
          </a:prstGeom>
          <a:ln w="36720">
            <a:solidFill>
              <a:srgbClr val="808080"/>
            </a:solidFill>
            <a:round/>
            <a:tailEnd len="med" type="triangle" w="med"/>
          </a:ln>
        </p:spPr>
      </p:sp>
      <p:sp>
        <p:nvSpPr>
          <p:cNvPr id="963" name="Line 10"/>
          <p:cNvSpPr/>
          <p:nvPr/>
        </p:nvSpPr>
        <p:spPr>
          <a:xfrm flipH="1">
            <a:off x="3575160" y="2014920"/>
            <a:ext cx="3622320" cy="1734120"/>
          </a:xfrm>
          <a:prstGeom prst="line">
            <a:avLst/>
          </a:prstGeom>
          <a:ln w="36720">
            <a:solidFill>
              <a:srgbClr val="808080"/>
            </a:solidFill>
            <a:round/>
            <a:tailEnd len="med" type="triangle" w="med"/>
          </a:ln>
        </p:spPr>
      </p:sp>
    </p:spTree>
  </p:cSld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TextShape 1"/>
          <p:cNvSpPr txBox="1"/>
          <p:nvPr/>
        </p:nvSpPr>
        <p:spPr>
          <a:xfrm>
            <a:off x="503640" y="301680"/>
            <a:ext cx="9068400" cy="1262520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txBody>
          <a:bodyPr lIns="0" rIns="0" tIns="0" bIns="0" anchor="ctr"/>
          <a:p>
            <a:pPr algn="ctr"/>
            <a:r>
              <a:rPr lang="en-US" sz="4400">
                <a:latin typeface="Times New Roman"/>
              </a:rPr>
              <a:t>About that pesky background...</a:t>
            </a:r>
            <a:endParaRPr/>
          </a:p>
        </p:txBody>
      </p:sp>
      <p:pic>
        <p:nvPicPr>
          <p:cNvPr id="965" name="" descr=""/>
          <p:cNvPicPr/>
          <p:nvPr/>
        </p:nvPicPr>
        <p:blipFill>
          <a:blip r:embed="rId1"/>
          <a:stretch/>
        </p:blipFill>
        <p:spPr>
          <a:xfrm>
            <a:off x="-88560" y="1997640"/>
            <a:ext cx="10244520" cy="4597920"/>
          </a:xfrm>
          <a:prstGeom prst="rect">
            <a:avLst/>
          </a:prstGeom>
          <a:ln>
            <a:noFill/>
          </a:ln>
        </p:spPr>
      </p:pic>
    </p:spTree>
  </p:cSld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TextShape 1"/>
          <p:cNvSpPr txBox="1"/>
          <p:nvPr/>
        </p:nvSpPr>
        <p:spPr>
          <a:xfrm>
            <a:off x="503640" y="301680"/>
            <a:ext cx="9068400" cy="1262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>
                <a:latin typeface="Times New Roman"/>
              </a:rPr>
              <a:t>Background</a:t>
            </a:r>
            <a:r>
              <a:rPr lang="en-US" sz="4400">
                <a:latin typeface="Times New Roman"/>
              </a:rPr>
              <a:t>	</a:t>
            </a:r>
            <a:endParaRPr/>
          </a:p>
        </p:txBody>
      </p:sp>
      <p:pic>
        <p:nvPicPr>
          <p:cNvPr id="967" name="" descr=""/>
          <p:cNvPicPr/>
          <p:nvPr/>
        </p:nvPicPr>
        <p:blipFill>
          <a:blip r:embed="rId1"/>
          <a:stretch/>
        </p:blipFill>
        <p:spPr>
          <a:xfrm>
            <a:off x="4090680" y="1393920"/>
            <a:ext cx="457200" cy="457200"/>
          </a:xfrm>
          <a:prstGeom prst="rect">
            <a:avLst/>
          </a:prstGeom>
          <a:ln>
            <a:noFill/>
          </a:ln>
        </p:spPr>
      </p:pic>
      <p:pic>
        <p:nvPicPr>
          <p:cNvPr id="968" name="" descr=""/>
          <p:cNvPicPr/>
          <p:nvPr/>
        </p:nvPicPr>
        <p:blipFill>
          <a:blip r:embed="rId2"/>
          <a:stretch/>
        </p:blipFill>
        <p:spPr>
          <a:xfrm>
            <a:off x="5927760" y="2665440"/>
            <a:ext cx="457200" cy="457200"/>
          </a:xfrm>
          <a:prstGeom prst="rect">
            <a:avLst/>
          </a:prstGeom>
          <a:ln>
            <a:noFill/>
          </a:ln>
        </p:spPr>
      </p:pic>
      <p:pic>
        <p:nvPicPr>
          <p:cNvPr id="969" name="" descr=""/>
          <p:cNvPicPr/>
          <p:nvPr/>
        </p:nvPicPr>
        <p:blipFill>
          <a:blip r:embed="rId3"/>
          <a:stretch/>
        </p:blipFill>
        <p:spPr>
          <a:xfrm>
            <a:off x="1489320" y="2313360"/>
            <a:ext cx="457200" cy="457200"/>
          </a:xfrm>
          <a:prstGeom prst="rect">
            <a:avLst/>
          </a:prstGeom>
          <a:ln>
            <a:noFill/>
          </a:ln>
        </p:spPr>
      </p:pic>
      <p:pic>
        <p:nvPicPr>
          <p:cNvPr id="970" name="" descr=""/>
          <p:cNvPicPr/>
          <p:nvPr/>
        </p:nvPicPr>
        <p:blipFill>
          <a:blip r:embed="rId4"/>
          <a:stretch/>
        </p:blipFill>
        <p:spPr>
          <a:xfrm>
            <a:off x="2106720" y="3671640"/>
            <a:ext cx="457200" cy="457200"/>
          </a:xfrm>
          <a:prstGeom prst="rect">
            <a:avLst/>
          </a:prstGeom>
          <a:ln>
            <a:noFill/>
          </a:ln>
        </p:spPr>
      </p:pic>
      <p:pic>
        <p:nvPicPr>
          <p:cNvPr id="971" name="" descr=""/>
          <p:cNvPicPr/>
          <p:nvPr/>
        </p:nvPicPr>
        <p:blipFill>
          <a:blip r:embed="rId5"/>
          <a:stretch/>
        </p:blipFill>
        <p:spPr>
          <a:xfrm>
            <a:off x="2993760" y="2848320"/>
            <a:ext cx="457200" cy="457200"/>
          </a:xfrm>
          <a:prstGeom prst="rect">
            <a:avLst/>
          </a:prstGeom>
          <a:ln>
            <a:noFill/>
          </a:ln>
        </p:spPr>
      </p:pic>
      <p:pic>
        <p:nvPicPr>
          <p:cNvPr id="972" name="" descr=""/>
          <p:cNvPicPr/>
          <p:nvPr/>
        </p:nvPicPr>
        <p:blipFill>
          <a:blip r:embed="rId6"/>
          <a:stretch/>
        </p:blipFill>
        <p:spPr>
          <a:xfrm>
            <a:off x="2655360" y="1595160"/>
            <a:ext cx="457200" cy="457200"/>
          </a:xfrm>
          <a:prstGeom prst="rect">
            <a:avLst/>
          </a:prstGeom>
          <a:ln>
            <a:noFill/>
          </a:ln>
        </p:spPr>
      </p:pic>
      <p:pic>
        <p:nvPicPr>
          <p:cNvPr id="973" name="" descr=""/>
          <p:cNvPicPr/>
          <p:nvPr/>
        </p:nvPicPr>
        <p:blipFill>
          <a:blip r:embed="rId7"/>
          <a:stretch/>
        </p:blipFill>
        <p:spPr>
          <a:xfrm>
            <a:off x="6204960" y="1294200"/>
            <a:ext cx="640080" cy="457200"/>
          </a:xfrm>
          <a:prstGeom prst="rect">
            <a:avLst/>
          </a:prstGeom>
          <a:ln>
            <a:noFill/>
          </a:ln>
        </p:spPr>
      </p:pic>
      <p:pic>
        <p:nvPicPr>
          <p:cNvPr id="974" name="" descr=""/>
          <p:cNvPicPr/>
          <p:nvPr/>
        </p:nvPicPr>
        <p:blipFill>
          <a:blip r:embed="rId8"/>
          <a:stretch/>
        </p:blipFill>
        <p:spPr>
          <a:xfrm>
            <a:off x="6791760" y="1802880"/>
            <a:ext cx="511920" cy="457200"/>
          </a:xfrm>
          <a:prstGeom prst="rect">
            <a:avLst/>
          </a:prstGeom>
          <a:ln>
            <a:noFill/>
          </a:ln>
        </p:spPr>
      </p:pic>
      <p:pic>
        <p:nvPicPr>
          <p:cNvPr id="975" name="" descr=""/>
          <p:cNvPicPr/>
          <p:nvPr/>
        </p:nvPicPr>
        <p:blipFill>
          <a:blip r:embed="rId9"/>
          <a:stretch/>
        </p:blipFill>
        <p:spPr>
          <a:xfrm>
            <a:off x="2994120" y="4587120"/>
            <a:ext cx="640080" cy="457200"/>
          </a:xfrm>
          <a:prstGeom prst="rect">
            <a:avLst/>
          </a:prstGeom>
          <a:ln>
            <a:noFill/>
          </a:ln>
        </p:spPr>
      </p:pic>
      <p:pic>
        <p:nvPicPr>
          <p:cNvPr id="976" name="" descr=""/>
          <p:cNvPicPr/>
          <p:nvPr/>
        </p:nvPicPr>
        <p:blipFill>
          <a:blip r:embed="rId10"/>
          <a:stretch/>
        </p:blipFill>
        <p:spPr>
          <a:xfrm>
            <a:off x="3409560" y="5370120"/>
            <a:ext cx="511920" cy="457200"/>
          </a:xfrm>
          <a:prstGeom prst="rect">
            <a:avLst/>
          </a:prstGeom>
          <a:ln>
            <a:noFill/>
          </a:ln>
        </p:spPr>
      </p:pic>
      <p:pic>
        <p:nvPicPr>
          <p:cNvPr id="977" name="" descr=""/>
          <p:cNvPicPr/>
          <p:nvPr/>
        </p:nvPicPr>
        <p:blipFill>
          <a:blip r:embed="rId11"/>
          <a:stretch/>
        </p:blipFill>
        <p:spPr>
          <a:xfrm>
            <a:off x="5462280" y="5278680"/>
            <a:ext cx="521280" cy="457200"/>
          </a:xfrm>
          <a:prstGeom prst="rect">
            <a:avLst/>
          </a:prstGeom>
          <a:ln>
            <a:noFill/>
          </a:ln>
        </p:spPr>
      </p:pic>
      <p:pic>
        <p:nvPicPr>
          <p:cNvPr id="978" name="" descr=""/>
          <p:cNvPicPr/>
          <p:nvPr/>
        </p:nvPicPr>
        <p:blipFill>
          <a:blip r:embed="rId12"/>
          <a:stretch/>
        </p:blipFill>
        <p:spPr>
          <a:xfrm>
            <a:off x="3816360" y="3580920"/>
            <a:ext cx="457200" cy="457200"/>
          </a:xfrm>
          <a:prstGeom prst="rect">
            <a:avLst/>
          </a:prstGeom>
          <a:ln>
            <a:noFill/>
          </a:ln>
        </p:spPr>
      </p:pic>
      <p:pic>
        <p:nvPicPr>
          <p:cNvPr id="979" name="" descr=""/>
          <p:cNvPicPr/>
          <p:nvPr/>
        </p:nvPicPr>
        <p:blipFill>
          <a:blip r:embed="rId13"/>
          <a:stretch/>
        </p:blipFill>
        <p:spPr>
          <a:xfrm>
            <a:off x="7406640" y="5037120"/>
            <a:ext cx="576000" cy="457200"/>
          </a:xfrm>
          <a:prstGeom prst="rect">
            <a:avLst/>
          </a:prstGeom>
          <a:ln>
            <a:noFill/>
          </a:ln>
        </p:spPr>
      </p:pic>
      <p:pic>
        <p:nvPicPr>
          <p:cNvPr id="980" name="" descr=""/>
          <p:cNvPicPr/>
          <p:nvPr/>
        </p:nvPicPr>
        <p:blipFill>
          <a:blip r:embed="rId14"/>
          <a:stretch/>
        </p:blipFill>
        <p:spPr>
          <a:xfrm>
            <a:off x="4091040" y="2474280"/>
            <a:ext cx="457200" cy="457200"/>
          </a:xfrm>
          <a:prstGeom prst="rect">
            <a:avLst/>
          </a:prstGeom>
          <a:ln>
            <a:noFill/>
          </a:ln>
        </p:spPr>
      </p:pic>
      <p:pic>
        <p:nvPicPr>
          <p:cNvPr id="981" name="" descr=""/>
          <p:cNvPicPr/>
          <p:nvPr/>
        </p:nvPicPr>
        <p:blipFill>
          <a:blip r:embed="rId15"/>
          <a:stretch/>
        </p:blipFill>
        <p:spPr>
          <a:xfrm>
            <a:off x="5928120" y="3745800"/>
            <a:ext cx="457200" cy="457200"/>
          </a:xfrm>
          <a:prstGeom prst="rect">
            <a:avLst/>
          </a:prstGeom>
          <a:ln>
            <a:noFill/>
          </a:ln>
        </p:spPr>
      </p:pic>
      <p:pic>
        <p:nvPicPr>
          <p:cNvPr id="982" name="" descr=""/>
          <p:cNvPicPr/>
          <p:nvPr/>
        </p:nvPicPr>
        <p:blipFill>
          <a:blip r:embed="rId16"/>
          <a:stretch/>
        </p:blipFill>
        <p:spPr>
          <a:xfrm>
            <a:off x="3816720" y="4661280"/>
            <a:ext cx="457200" cy="457200"/>
          </a:xfrm>
          <a:prstGeom prst="rect">
            <a:avLst/>
          </a:prstGeom>
          <a:ln>
            <a:noFill/>
          </a:ln>
        </p:spPr>
      </p:pic>
      <p:pic>
        <p:nvPicPr>
          <p:cNvPr id="983" name="" descr=""/>
          <p:cNvPicPr/>
          <p:nvPr/>
        </p:nvPicPr>
        <p:blipFill>
          <a:blip r:embed="rId17"/>
          <a:stretch/>
        </p:blipFill>
        <p:spPr>
          <a:xfrm>
            <a:off x="6971400" y="2474640"/>
            <a:ext cx="457200" cy="457200"/>
          </a:xfrm>
          <a:prstGeom prst="rect">
            <a:avLst/>
          </a:prstGeom>
          <a:ln>
            <a:noFill/>
          </a:ln>
        </p:spPr>
      </p:pic>
      <p:pic>
        <p:nvPicPr>
          <p:cNvPr id="984" name="" descr=""/>
          <p:cNvPicPr/>
          <p:nvPr/>
        </p:nvPicPr>
        <p:blipFill>
          <a:blip r:embed="rId18"/>
          <a:stretch/>
        </p:blipFill>
        <p:spPr>
          <a:xfrm>
            <a:off x="8808480" y="3746160"/>
            <a:ext cx="457200" cy="457200"/>
          </a:xfrm>
          <a:prstGeom prst="rect">
            <a:avLst/>
          </a:prstGeom>
          <a:ln>
            <a:noFill/>
          </a:ln>
        </p:spPr>
      </p:pic>
      <p:pic>
        <p:nvPicPr>
          <p:cNvPr id="985" name="" descr=""/>
          <p:cNvPicPr/>
          <p:nvPr/>
        </p:nvPicPr>
        <p:blipFill>
          <a:blip r:embed="rId19"/>
          <a:stretch/>
        </p:blipFill>
        <p:spPr>
          <a:xfrm>
            <a:off x="6697080" y="4661640"/>
            <a:ext cx="457200" cy="457200"/>
          </a:xfrm>
          <a:prstGeom prst="rect">
            <a:avLst/>
          </a:prstGeom>
          <a:ln>
            <a:noFill/>
          </a:ln>
        </p:spPr>
      </p:pic>
      <p:pic>
        <p:nvPicPr>
          <p:cNvPr id="986" name="" descr=""/>
          <p:cNvPicPr/>
          <p:nvPr/>
        </p:nvPicPr>
        <p:blipFill>
          <a:blip r:embed="rId20"/>
          <a:stretch/>
        </p:blipFill>
        <p:spPr>
          <a:xfrm>
            <a:off x="6971760" y="3915000"/>
            <a:ext cx="457200" cy="457200"/>
          </a:xfrm>
          <a:prstGeom prst="rect">
            <a:avLst/>
          </a:prstGeom>
          <a:ln>
            <a:noFill/>
          </a:ln>
        </p:spPr>
      </p:pic>
      <p:pic>
        <p:nvPicPr>
          <p:cNvPr id="987" name="" descr=""/>
          <p:cNvPicPr/>
          <p:nvPr/>
        </p:nvPicPr>
        <p:blipFill>
          <a:blip r:embed="rId21"/>
          <a:stretch/>
        </p:blipFill>
        <p:spPr>
          <a:xfrm>
            <a:off x="8808840" y="5186520"/>
            <a:ext cx="457200" cy="457200"/>
          </a:xfrm>
          <a:prstGeom prst="rect">
            <a:avLst/>
          </a:prstGeom>
          <a:ln>
            <a:noFill/>
          </a:ln>
        </p:spPr>
      </p:pic>
      <p:pic>
        <p:nvPicPr>
          <p:cNvPr id="988" name="" descr=""/>
          <p:cNvPicPr/>
          <p:nvPr/>
        </p:nvPicPr>
        <p:blipFill>
          <a:blip r:embed="rId22"/>
          <a:stretch/>
        </p:blipFill>
        <p:spPr>
          <a:xfrm>
            <a:off x="6697440" y="6102000"/>
            <a:ext cx="457200" cy="457200"/>
          </a:xfrm>
          <a:prstGeom prst="rect">
            <a:avLst/>
          </a:prstGeom>
          <a:ln>
            <a:noFill/>
          </a:ln>
        </p:spPr>
      </p:pic>
      <p:pic>
        <p:nvPicPr>
          <p:cNvPr id="989" name="" descr=""/>
          <p:cNvPicPr/>
          <p:nvPr/>
        </p:nvPicPr>
        <p:blipFill>
          <a:blip r:embed="rId23"/>
          <a:stretch/>
        </p:blipFill>
        <p:spPr>
          <a:xfrm>
            <a:off x="852120" y="3915360"/>
            <a:ext cx="457200" cy="457200"/>
          </a:xfrm>
          <a:prstGeom prst="rect">
            <a:avLst/>
          </a:prstGeom>
          <a:ln>
            <a:noFill/>
          </a:ln>
        </p:spPr>
      </p:pic>
      <p:pic>
        <p:nvPicPr>
          <p:cNvPr id="990" name="" descr=""/>
          <p:cNvPicPr/>
          <p:nvPr/>
        </p:nvPicPr>
        <p:blipFill>
          <a:blip r:embed="rId24"/>
          <a:stretch/>
        </p:blipFill>
        <p:spPr>
          <a:xfrm>
            <a:off x="2689200" y="5186880"/>
            <a:ext cx="457200" cy="457200"/>
          </a:xfrm>
          <a:prstGeom prst="rect">
            <a:avLst/>
          </a:prstGeom>
          <a:ln>
            <a:noFill/>
          </a:ln>
        </p:spPr>
      </p:pic>
      <p:pic>
        <p:nvPicPr>
          <p:cNvPr id="991" name="" descr=""/>
          <p:cNvPicPr/>
          <p:nvPr/>
        </p:nvPicPr>
        <p:blipFill>
          <a:blip r:embed="rId25"/>
          <a:stretch/>
        </p:blipFill>
        <p:spPr>
          <a:xfrm>
            <a:off x="577800" y="6102360"/>
            <a:ext cx="457200" cy="457200"/>
          </a:xfrm>
          <a:prstGeom prst="rect">
            <a:avLst/>
          </a:prstGeom>
          <a:ln>
            <a:noFill/>
          </a:ln>
        </p:spPr>
      </p:pic>
      <p:pic>
        <p:nvPicPr>
          <p:cNvPr id="992" name="" descr=""/>
          <p:cNvPicPr/>
          <p:nvPr/>
        </p:nvPicPr>
        <p:blipFill>
          <a:blip r:embed="rId26"/>
          <a:stretch/>
        </p:blipFill>
        <p:spPr>
          <a:xfrm>
            <a:off x="852480" y="1035720"/>
            <a:ext cx="457200" cy="457200"/>
          </a:xfrm>
          <a:prstGeom prst="rect">
            <a:avLst/>
          </a:prstGeom>
          <a:ln>
            <a:noFill/>
          </a:ln>
        </p:spPr>
      </p:pic>
      <p:pic>
        <p:nvPicPr>
          <p:cNvPr id="993" name="" descr=""/>
          <p:cNvPicPr/>
          <p:nvPr/>
        </p:nvPicPr>
        <p:blipFill>
          <a:blip r:embed="rId27"/>
          <a:stretch/>
        </p:blipFill>
        <p:spPr>
          <a:xfrm>
            <a:off x="2689560" y="2307240"/>
            <a:ext cx="457200" cy="457200"/>
          </a:xfrm>
          <a:prstGeom prst="rect">
            <a:avLst/>
          </a:prstGeom>
          <a:ln>
            <a:noFill/>
          </a:ln>
        </p:spPr>
      </p:pic>
      <p:pic>
        <p:nvPicPr>
          <p:cNvPr id="994" name="" descr=""/>
          <p:cNvPicPr/>
          <p:nvPr/>
        </p:nvPicPr>
        <p:blipFill>
          <a:blip r:embed="rId28"/>
          <a:stretch/>
        </p:blipFill>
        <p:spPr>
          <a:xfrm>
            <a:off x="578160" y="3222720"/>
            <a:ext cx="457200" cy="457200"/>
          </a:xfrm>
          <a:prstGeom prst="rect">
            <a:avLst/>
          </a:prstGeom>
          <a:ln>
            <a:noFill/>
          </a:ln>
        </p:spPr>
      </p:pic>
      <p:pic>
        <p:nvPicPr>
          <p:cNvPr id="995" name="" descr=""/>
          <p:cNvPicPr/>
          <p:nvPr/>
        </p:nvPicPr>
        <p:blipFill>
          <a:blip r:embed="rId29"/>
          <a:stretch/>
        </p:blipFill>
        <p:spPr>
          <a:xfrm>
            <a:off x="7692840" y="103608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996" name="" descr=""/>
          <p:cNvPicPr/>
          <p:nvPr/>
        </p:nvPicPr>
        <p:blipFill>
          <a:blip r:embed="rId30"/>
          <a:stretch/>
        </p:blipFill>
        <p:spPr>
          <a:xfrm>
            <a:off x="9529920" y="230760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997" name="" descr=""/>
          <p:cNvPicPr/>
          <p:nvPr/>
        </p:nvPicPr>
        <p:blipFill>
          <a:blip r:embed="rId31"/>
          <a:stretch/>
        </p:blipFill>
        <p:spPr>
          <a:xfrm>
            <a:off x="7418520" y="322308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998" name="" descr=""/>
          <p:cNvPicPr/>
          <p:nvPr/>
        </p:nvPicPr>
        <p:blipFill>
          <a:blip r:embed="rId32"/>
          <a:stretch/>
        </p:blipFill>
        <p:spPr>
          <a:xfrm>
            <a:off x="3373200" y="175644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999" name="" descr=""/>
          <p:cNvPicPr/>
          <p:nvPr/>
        </p:nvPicPr>
        <p:blipFill>
          <a:blip r:embed="rId33"/>
          <a:stretch/>
        </p:blipFill>
        <p:spPr>
          <a:xfrm>
            <a:off x="5210280" y="302796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000" name="" descr=""/>
          <p:cNvPicPr/>
          <p:nvPr/>
        </p:nvPicPr>
        <p:blipFill>
          <a:blip r:embed="rId34"/>
          <a:stretch/>
        </p:blipFill>
        <p:spPr>
          <a:xfrm>
            <a:off x="3098880" y="394344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001" name="" descr=""/>
          <p:cNvPicPr/>
          <p:nvPr/>
        </p:nvPicPr>
        <p:blipFill>
          <a:blip r:embed="rId35"/>
          <a:stretch/>
        </p:blipFill>
        <p:spPr>
          <a:xfrm>
            <a:off x="3373560" y="427680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002" name="" descr=""/>
          <p:cNvPicPr/>
          <p:nvPr/>
        </p:nvPicPr>
        <p:blipFill>
          <a:blip r:embed="rId36"/>
          <a:stretch/>
        </p:blipFill>
        <p:spPr>
          <a:xfrm>
            <a:off x="5210640" y="554832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003" name="" descr=""/>
          <p:cNvPicPr/>
          <p:nvPr/>
        </p:nvPicPr>
        <p:blipFill>
          <a:blip r:embed="rId37"/>
          <a:stretch/>
        </p:blipFill>
        <p:spPr>
          <a:xfrm>
            <a:off x="3099240" y="646380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004" name="" descr=""/>
          <p:cNvPicPr/>
          <p:nvPr/>
        </p:nvPicPr>
        <p:blipFill>
          <a:blip r:embed="rId38"/>
          <a:stretch/>
        </p:blipFill>
        <p:spPr>
          <a:xfrm>
            <a:off x="493920" y="427716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005" name="" descr=""/>
          <p:cNvPicPr/>
          <p:nvPr/>
        </p:nvPicPr>
        <p:blipFill>
          <a:blip r:embed="rId39"/>
          <a:stretch/>
        </p:blipFill>
        <p:spPr>
          <a:xfrm>
            <a:off x="2331000" y="554868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006" name="" descr=""/>
          <p:cNvPicPr/>
          <p:nvPr/>
        </p:nvPicPr>
        <p:blipFill>
          <a:blip r:embed="rId40"/>
          <a:stretch/>
        </p:blipFill>
        <p:spPr>
          <a:xfrm>
            <a:off x="219600" y="646416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007" name="" descr=""/>
          <p:cNvPicPr/>
          <p:nvPr/>
        </p:nvPicPr>
        <p:blipFill>
          <a:blip r:embed="rId41"/>
          <a:stretch/>
        </p:blipFill>
        <p:spPr>
          <a:xfrm>
            <a:off x="494280" y="427752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008" name="" descr=""/>
          <p:cNvPicPr/>
          <p:nvPr/>
        </p:nvPicPr>
        <p:blipFill>
          <a:blip r:embed="rId42"/>
          <a:stretch/>
        </p:blipFill>
        <p:spPr>
          <a:xfrm>
            <a:off x="2331360" y="554904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009" name="" descr=""/>
          <p:cNvPicPr/>
          <p:nvPr/>
        </p:nvPicPr>
        <p:blipFill>
          <a:blip r:embed="rId43"/>
          <a:stretch/>
        </p:blipFill>
        <p:spPr>
          <a:xfrm>
            <a:off x="219960" y="646452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010" name="" descr=""/>
          <p:cNvPicPr/>
          <p:nvPr/>
        </p:nvPicPr>
        <p:blipFill>
          <a:blip r:embed="rId44"/>
          <a:stretch/>
        </p:blipFill>
        <p:spPr>
          <a:xfrm>
            <a:off x="494280" y="103752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011" name="" descr=""/>
          <p:cNvPicPr/>
          <p:nvPr/>
        </p:nvPicPr>
        <p:blipFill>
          <a:blip r:embed="rId45"/>
          <a:stretch/>
        </p:blipFill>
        <p:spPr>
          <a:xfrm>
            <a:off x="2331360" y="230904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012" name="" descr=""/>
          <p:cNvPicPr/>
          <p:nvPr/>
        </p:nvPicPr>
        <p:blipFill>
          <a:blip r:embed="rId46"/>
          <a:stretch/>
        </p:blipFill>
        <p:spPr>
          <a:xfrm>
            <a:off x="219960" y="322452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013" name="" descr=""/>
          <p:cNvPicPr/>
          <p:nvPr/>
        </p:nvPicPr>
        <p:blipFill>
          <a:blip r:embed="rId47"/>
          <a:stretch/>
        </p:blipFill>
        <p:spPr>
          <a:xfrm>
            <a:off x="2294640" y="103788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014" name="" descr=""/>
          <p:cNvPicPr/>
          <p:nvPr/>
        </p:nvPicPr>
        <p:blipFill>
          <a:blip r:embed="rId48"/>
          <a:stretch/>
        </p:blipFill>
        <p:spPr>
          <a:xfrm>
            <a:off x="4131720" y="230940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015" name="" descr=""/>
          <p:cNvPicPr/>
          <p:nvPr/>
        </p:nvPicPr>
        <p:blipFill>
          <a:blip r:embed="rId49"/>
          <a:stretch/>
        </p:blipFill>
        <p:spPr>
          <a:xfrm>
            <a:off x="2020320" y="322488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016" name="" descr=""/>
          <p:cNvPicPr/>
          <p:nvPr/>
        </p:nvPicPr>
        <p:blipFill>
          <a:blip r:embed="rId50"/>
          <a:stretch/>
        </p:blipFill>
        <p:spPr>
          <a:xfrm>
            <a:off x="1574640" y="463788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017" name="" descr=""/>
          <p:cNvPicPr/>
          <p:nvPr/>
        </p:nvPicPr>
        <p:blipFill>
          <a:blip r:embed="rId51"/>
          <a:stretch/>
        </p:blipFill>
        <p:spPr>
          <a:xfrm>
            <a:off x="3411720" y="590940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018" name="" descr=""/>
          <p:cNvPicPr/>
          <p:nvPr/>
        </p:nvPicPr>
        <p:blipFill>
          <a:blip r:embed="rId52"/>
          <a:stretch/>
        </p:blipFill>
        <p:spPr>
          <a:xfrm>
            <a:off x="1300320" y="682488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019" name="" descr=""/>
          <p:cNvPicPr/>
          <p:nvPr/>
        </p:nvPicPr>
        <p:blipFill>
          <a:blip r:embed="rId53"/>
          <a:stretch/>
        </p:blipFill>
        <p:spPr>
          <a:xfrm>
            <a:off x="5535000" y="463824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020" name="" descr=""/>
          <p:cNvPicPr/>
          <p:nvPr/>
        </p:nvPicPr>
        <p:blipFill>
          <a:blip r:embed="rId54"/>
          <a:stretch/>
        </p:blipFill>
        <p:spPr>
          <a:xfrm>
            <a:off x="7372080" y="590976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021" name="" descr=""/>
          <p:cNvPicPr/>
          <p:nvPr/>
        </p:nvPicPr>
        <p:blipFill>
          <a:blip r:embed="rId55"/>
          <a:stretch/>
        </p:blipFill>
        <p:spPr>
          <a:xfrm>
            <a:off x="5260680" y="682524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022" name="" descr=""/>
          <p:cNvPicPr/>
          <p:nvPr/>
        </p:nvPicPr>
        <p:blipFill>
          <a:blip r:embed="rId56"/>
          <a:stretch/>
        </p:blipFill>
        <p:spPr>
          <a:xfrm>
            <a:off x="4815360" y="175860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023" name="" descr=""/>
          <p:cNvPicPr/>
          <p:nvPr/>
        </p:nvPicPr>
        <p:blipFill>
          <a:blip r:embed="rId57"/>
          <a:stretch/>
        </p:blipFill>
        <p:spPr>
          <a:xfrm>
            <a:off x="6652440" y="303012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024" name="" descr=""/>
          <p:cNvPicPr/>
          <p:nvPr/>
        </p:nvPicPr>
        <p:blipFill>
          <a:blip r:embed="rId58"/>
          <a:stretch/>
        </p:blipFill>
        <p:spPr>
          <a:xfrm>
            <a:off x="4541040" y="394560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025" name="" descr=""/>
          <p:cNvPicPr/>
          <p:nvPr/>
        </p:nvPicPr>
        <p:blipFill>
          <a:blip r:embed="rId59"/>
          <a:stretch/>
        </p:blipFill>
        <p:spPr>
          <a:xfrm>
            <a:off x="4815720" y="175896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026" name="" descr=""/>
          <p:cNvPicPr/>
          <p:nvPr/>
        </p:nvPicPr>
        <p:blipFill>
          <a:blip r:embed="rId60"/>
          <a:stretch/>
        </p:blipFill>
        <p:spPr>
          <a:xfrm>
            <a:off x="6652800" y="303048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027" name="" descr=""/>
          <p:cNvPicPr/>
          <p:nvPr/>
        </p:nvPicPr>
        <p:blipFill>
          <a:blip r:embed="rId61"/>
          <a:stretch/>
        </p:blipFill>
        <p:spPr>
          <a:xfrm>
            <a:off x="4541400" y="394596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028" name="" descr=""/>
          <p:cNvPicPr/>
          <p:nvPr/>
        </p:nvPicPr>
        <p:blipFill>
          <a:blip r:embed="rId62"/>
          <a:stretch/>
        </p:blipFill>
        <p:spPr>
          <a:xfrm>
            <a:off x="4815720" y="427896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029" name="" descr=""/>
          <p:cNvPicPr/>
          <p:nvPr/>
        </p:nvPicPr>
        <p:blipFill>
          <a:blip r:embed="rId63"/>
          <a:stretch/>
        </p:blipFill>
        <p:spPr>
          <a:xfrm>
            <a:off x="6652800" y="555048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030" name="" descr=""/>
          <p:cNvPicPr/>
          <p:nvPr/>
        </p:nvPicPr>
        <p:blipFill>
          <a:blip r:embed="rId64"/>
          <a:stretch/>
        </p:blipFill>
        <p:spPr>
          <a:xfrm>
            <a:off x="4541400" y="646596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031" name="" descr=""/>
          <p:cNvPicPr/>
          <p:nvPr/>
        </p:nvPicPr>
        <p:blipFill>
          <a:blip r:embed="rId65"/>
          <a:stretch/>
        </p:blipFill>
        <p:spPr>
          <a:xfrm>
            <a:off x="6256080" y="427932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032" name="" descr=""/>
          <p:cNvPicPr/>
          <p:nvPr/>
        </p:nvPicPr>
        <p:blipFill>
          <a:blip r:embed="rId66"/>
          <a:stretch/>
        </p:blipFill>
        <p:spPr>
          <a:xfrm>
            <a:off x="8093160" y="555084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033" name="" descr=""/>
          <p:cNvPicPr/>
          <p:nvPr/>
        </p:nvPicPr>
        <p:blipFill>
          <a:blip r:embed="rId67"/>
          <a:stretch/>
        </p:blipFill>
        <p:spPr>
          <a:xfrm>
            <a:off x="5981760" y="646632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034" name="" descr=""/>
          <p:cNvPicPr/>
          <p:nvPr/>
        </p:nvPicPr>
        <p:blipFill>
          <a:blip r:embed="rId68"/>
          <a:stretch/>
        </p:blipFill>
        <p:spPr>
          <a:xfrm>
            <a:off x="6256440" y="-4032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035" name="" descr=""/>
          <p:cNvPicPr/>
          <p:nvPr/>
        </p:nvPicPr>
        <p:blipFill>
          <a:blip r:embed="rId69"/>
          <a:stretch/>
        </p:blipFill>
        <p:spPr>
          <a:xfrm>
            <a:off x="8093520" y="123120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036" name="" descr=""/>
          <p:cNvPicPr/>
          <p:nvPr/>
        </p:nvPicPr>
        <p:blipFill>
          <a:blip r:embed="rId70"/>
          <a:stretch/>
        </p:blipFill>
        <p:spPr>
          <a:xfrm>
            <a:off x="5982120" y="214668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037" name="" descr=""/>
          <p:cNvPicPr/>
          <p:nvPr/>
        </p:nvPicPr>
        <p:blipFill>
          <a:blip r:embed="rId71"/>
          <a:stretch/>
        </p:blipFill>
        <p:spPr>
          <a:xfrm>
            <a:off x="8056800" y="212004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038" name="" descr=""/>
          <p:cNvPicPr/>
          <p:nvPr/>
        </p:nvPicPr>
        <p:blipFill>
          <a:blip r:embed="rId72"/>
          <a:stretch/>
        </p:blipFill>
        <p:spPr>
          <a:xfrm>
            <a:off x="9893880" y="339156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039" name="" descr=""/>
          <p:cNvPicPr/>
          <p:nvPr/>
        </p:nvPicPr>
        <p:blipFill>
          <a:blip r:embed="rId73"/>
          <a:stretch/>
        </p:blipFill>
        <p:spPr>
          <a:xfrm>
            <a:off x="7782480" y="430704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040" name="" descr=""/>
          <p:cNvPicPr/>
          <p:nvPr/>
        </p:nvPicPr>
        <p:blipFill>
          <a:blip r:embed="rId74"/>
          <a:stretch/>
        </p:blipFill>
        <p:spPr>
          <a:xfrm>
            <a:off x="8057160" y="464040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041" name="" descr=""/>
          <p:cNvPicPr/>
          <p:nvPr/>
        </p:nvPicPr>
        <p:blipFill>
          <a:blip r:embed="rId75"/>
          <a:stretch/>
        </p:blipFill>
        <p:spPr>
          <a:xfrm>
            <a:off x="9894240" y="591192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042" name="" descr=""/>
          <p:cNvPicPr/>
          <p:nvPr/>
        </p:nvPicPr>
        <p:blipFill>
          <a:blip r:embed="rId76"/>
          <a:stretch/>
        </p:blipFill>
        <p:spPr>
          <a:xfrm>
            <a:off x="7782840" y="682740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043" name="" descr=""/>
          <p:cNvPicPr/>
          <p:nvPr/>
        </p:nvPicPr>
        <p:blipFill>
          <a:blip r:embed="rId77"/>
          <a:stretch/>
        </p:blipFill>
        <p:spPr>
          <a:xfrm>
            <a:off x="1937520" y="464076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044" name="" descr=""/>
          <p:cNvPicPr/>
          <p:nvPr/>
        </p:nvPicPr>
        <p:blipFill>
          <a:blip r:embed="rId78"/>
          <a:stretch/>
        </p:blipFill>
        <p:spPr>
          <a:xfrm>
            <a:off x="3774600" y="591228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045" name="" descr=""/>
          <p:cNvPicPr/>
          <p:nvPr/>
        </p:nvPicPr>
        <p:blipFill>
          <a:blip r:embed="rId79"/>
          <a:stretch/>
        </p:blipFill>
        <p:spPr>
          <a:xfrm>
            <a:off x="1663200" y="682776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046" name="" descr=""/>
          <p:cNvPicPr/>
          <p:nvPr/>
        </p:nvPicPr>
        <p:blipFill>
          <a:blip r:embed="rId80"/>
          <a:stretch/>
        </p:blipFill>
        <p:spPr>
          <a:xfrm>
            <a:off x="857880" y="248112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047" name="" descr=""/>
          <p:cNvPicPr/>
          <p:nvPr/>
        </p:nvPicPr>
        <p:blipFill>
          <a:blip r:embed="rId81"/>
          <a:stretch/>
        </p:blipFill>
        <p:spPr>
          <a:xfrm>
            <a:off x="2694960" y="375264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048" name="" descr=""/>
          <p:cNvPicPr/>
          <p:nvPr/>
        </p:nvPicPr>
        <p:blipFill>
          <a:blip r:embed="rId82"/>
          <a:stretch/>
        </p:blipFill>
        <p:spPr>
          <a:xfrm>
            <a:off x="583560" y="466812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049" name="" descr=""/>
          <p:cNvPicPr/>
          <p:nvPr/>
        </p:nvPicPr>
        <p:blipFill>
          <a:blip r:embed="rId83"/>
          <a:stretch/>
        </p:blipFill>
        <p:spPr>
          <a:xfrm>
            <a:off x="858240" y="320148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050" name="" descr=""/>
          <p:cNvPicPr/>
          <p:nvPr/>
        </p:nvPicPr>
        <p:blipFill>
          <a:blip r:embed="rId84"/>
          <a:stretch/>
        </p:blipFill>
        <p:spPr>
          <a:xfrm>
            <a:off x="2695320" y="447300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051" name="" descr=""/>
          <p:cNvPicPr/>
          <p:nvPr/>
        </p:nvPicPr>
        <p:blipFill>
          <a:blip r:embed="rId85"/>
          <a:stretch/>
        </p:blipFill>
        <p:spPr>
          <a:xfrm>
            <a:off x="583920" y="538848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052" name="" descr=""/>
          <p:cNvPicPr/>
          <p:nvPr/>
        </p:nvPicPr>
        <p:blipFill>
          <a:blip r:embed="rId86"/>
          <a:stretch/>
        </p:blipFill>
        <p:spPr>
          <a:xfrm>
            <a:off x="858600" y="-39816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053" name="" descr=""/>
          <p:cNvPicPr/>
          <p:nvPr/>
        </p:nvPicPr>
        <p:blipFill>
          <a:blip r:embed="rId87"/>
          <a:stretch/>
        </p:blipFill>
        <p:spPr>
          <a:xfrm>
            <a:off x="2695680" y="87336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054" name="" descr=""/>
          <p:cNvPicPr/>
          <p:nvPr/>
        </p:nvPicPr>
        <p:blipFill>
          <a:blip r:embed="rId88"/>
          <a:stretch/>
        </p:blipFill>
        <p:spPr>
          <a:xfrm>
            <a:off x="584280" y="178884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055" name="" descr=""/>
          <p:cNvPicPr/>
          <p:nvPr/>
        </p:nvPicPr>
        <p:blipFill>
          <a:blip r:embed="rId89"/>
          <a:stretch/>
        </p:blipFill>
        <p:spPr>
          <a:xfrm>
            <a:off x="4098960" y="428220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056" name="" descr=""/>
          <p:cNvPicPr/>
          <p:nvPr/>
        </p:nvPicPr>
        <p:blipFill>
          <a:blip r:embed="rId90"/>
          <a:stretch/>
        </p:blipFill>
        <p:spPr>
          <a:xfrm>
            <a:off x="5936040" y="555372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057" name="" descr=""/>
          <p:cNvPicPr/>
          <p:nvPr/>
        </p:nvPicPr>
        <p:blipFill>
          <a:blip r:embed="rId91"/>
          <a:stretch/>
        </p:blipFill>
        <p:spPr>
          <a:xfrm>
            <a:off x="3824640" y="646920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058" name="" descr=""/>
          <p:cNvPicPr/>
          <p:nvPr/>
        </p:nvPicPr>
        <p:blipFill>
          <a:blip r:embed="rId92"/>
          <a:stretch/>
        </p:blipFill>
        <p:spPr>
          <a:xfrm>
            <a:off x="1129320" y="5193000"/>
            <a:ext cx="457200" cy="457200"/>
          </a:xfrm>
          <a:prstGeom prst="rect">
            <a:avLst/>
          </a:prstGeom>
          <a:ln>
            <a:noFill/>
          </a:ln>
        </p:spPr>
      </p:pic>
      <p:pic>
        <p:nvPicPr>
          <p:cNvPr id="1059" name="" descr=""/>
          <p:cNvPicPr/>
          <p:nvPr/>
        </p:nvPicPr>
        <p:blipFill>
          <a:blip r:embed="rId93"/>
          <a:stretch/>
        </p:blipFill>
        <p:spPr>
          <a:xfrm>
            <a:off x="1746720" y="6551280"/>
            <a:ext cx="457200" cy="457200"/>
          </a:xfrm>
          <a:prstGeom prst="rect">
            <a:avLst/>
          </a:prstGeom>
          <a:ln>
            <a:noFill/>
          </a:ln>
        </p:spPr>
      </p:pic>
      <p:pic>
        <p:nvPicPr>
          <p:cNvPr id="1060" name="" descr=""/>
          <p:cNvPicPr/>
          <p:nvPr/>
        </p:nvPicPr>
        <p:blipFill>
          <a:blip r:embed="rId94"/>
          <a:stretch/>
        </p:blipFill>
        <p:spPr>
          <a:xfrm>
            <a:off x="2633760" y="5727960"/>
            <a:ext cx="457200" cy="457200"/>
          </a:xfrm>
          <a:prstGeom prst="rect">
            <a:avLst/>
          </a:prstGeom>
          <a:ln>
            <a:noFill/>
          </a:ln>
        </p:spPr>
      </p:pic>
      <p:pic>
        <p:nvPicPr>
          <p:cNvPr id="1061" name="" descr=""/>
          <p:cNvPicPr/>
          <p:nvPr/>
        </p:nvPicPr>
        <p:blipFill>
          <a:blip r:embed="rId95"/>
          <a:stretch/>
        </p:blipFill>
        <p:spPr>
          <a:xfrm>
            <a:off x="2295360" y="4474800"/>
            <a:ext cx="457200" cy="457200"/>
          </a:xfrm>
          <a:prstGeom prst="rect">
            <a:avLst/>
          </a:prstGeom>
          <a:ln>
            <a:noFill/>
          </a:ln>
        </p:spPr>
      </p:pic>
      <p:pic>
        <p:nvPicPr>
          <p:cNvPr id="1062" name="" descr=""/>
          <p:cNvPicPr/>
          <p:nvPr/>
        </p:nvPicPr>
        <p:blipFill>
          <a:blip r:embed="rId96"/>
          <a:stretch/>
        </p:blipFill>
        <p:spPr>
          <a:xfrm>
            <a:off x="6889680" y="5193000"/>
            <a:ext cx="457200" cy="457200"/>
          </a:xfrm>
          <a:prstGeom prst="rect">
            <a:avLst/>
          </a:prstGeom>
          <a:ln>
            <a:noFill/>
          </a:ln>
        </p:spPr>
      </p:pic>
      <p:pic>
        <p:nvPicPr>
          <p:cNvPr id="1063" name="" descr=""/>
          <p:cNvPicPr/>
          <p:nvPr/>
        </p:nvPicPr>
        <p:blipFill>
          <a:blip r:embed="rId97"/>
          <a:stretch/>
        </p:blipFill>
        <p:spPr>
          <a:xfrm>
            <a:off x="7507080" y="6551280"/>
            <a:ext cx="457200" cy="457200"/>
          </a:xfrm>
          <a:prstGeom prst="rect">
            <a:avLst/>
          </a:prstGeom>
          <a:ln>
            <a:noFill/>
          </a:ln>
        </p:spPr>
      </p:pic>
      <p:pic>
        <p:nvPicPr>
          <p:cNvPr id="1064" name="" descr=""/>
          <p:cNvPicPr/>
          <p:nvPr/>
        </p:nvPicPr>
        <p:blipFill>
          <a:blip r:embed="rId98"/>
          <a:stretch/>
        </p:blipFill>
        <p:spPr>
          <a:xfrm>
            <a:off x="8394120" y="5727960"/>
            <a:ext cx="457200" cy="457200"/>
          </a:xfrm>
          <a:prstGeom prst="rect">
            <a:avLst/>
          </a:prstGeom>
          <a:ln>
            <a:noFill/>
          </a:ln>
        </p:spPr>
      </p:pic>
      <p:pic>
        <p:nvPicPr>
          <p:cNvPr id="1065" name="" descr=""/>
          <p:cNvPicPr/>
          <p:nvPr/>
        </p:nvPicPr>
        <p:blipFill>
          <a:blip r:embed="rId99"/>
          <a:stretch/>
        </p:blipFill>
        <p:spPr>
          <a:xfrm>
            <a:off x="8055720" y="4474800"/>
            <a:ext cx="457200" cy="457200"/>
          </a:xfrm>
          <a:prstGeom prst="rect">
            <a:avLst/>
          </a:prstGeom>
          <a:ln>
            <a:noFill/>
          </a:ln>
        </p:spPr>
      </p:pic>
      <p:pic>
        <p:nvPicPr>
          <p:cNvPr id="1066" name="" descr=""/>
          <p:cNvPicPr/>
          <p:nvPr/>
        </p:nvPicPr>
        <p:blipFill>
          <a:blip r:embed="rId100"/>
          <a:stretch/>
        </p:blipFill>
        <p:spPr>
          <a:xfrm>
            <a:off x="6530040" y="2313000"/>
            <a:ext cx="457200" cy="457200"/>
          </a:xfrm>
          <a:prstGeom prst="rect">
            <a:avLst/>
          </a:prstGeom>
          <a:ln>
            <a:noFill/>
          </a:ln>
        </p:spPr>
      </p:pic>
      <p:pic>
        <p:nvPicPr>
          <p:cNvPr id="1067" name="" descr=""/>
          <p:cNvPicPr/>
          <p:nvPr/>
        </p:nvPicPr>
        <p:blipFill>
          <a:blip r:embed="rId101"/>
          <a:stretch/>
        </p:blipFill>
        <p:spPr>
          <a:xfrm>
            <a:off x="7147440" y="3671280"/>
            <a:ext cx="457200" cy="457200"/>
          </a:xfrm>
          <a:prstGeom prst="rect">
            <a:avLst/>
          </a:prstGeom>
          <a:ln>
            <a:noFill/>
          </a:ln>
        </p:spPr>
      </p:pic>
      <p:pic>
        <p:nvPicPr>
          <p:cNvPr id="1068" name="" descr=""/>
          <p:cNvPicPr/>
          <p:nvPr/>
        </p:nvPicPr>
        <p:blipFill>
          <a:blip r:embed="rId102"/>
          <a:stretch/>
        </p:blipFill>
        <p:spPr>
          <a:xfrm>
            <a:off x="8034480" y="2847960"/>
            <a:ext cx="457200" cy="457200"/>
          </a:xfrm>
          <a:prstGeom prst="rect">
            <a:avLst/>
          </a:prstGeom>
          <a:ln>
            <a:noFill/>
          </a:ln>
        </p:spPr>
      </p:pic>
      <p:pic>
        <p:nvPicPr>
          <p:cNvPr id="1069" name="" descr=""/>
          <p:cNvPicPr/>
          <p:nvPr/>
        </p:nvPicPr>
        <p:blipFill>
          <a:blip r:embed="rId103"/>
          <a:stretch/>
        </p:blipFill>
        <p:spPr>
          <a:xfrm>
            <a:off x="7696080" y="1594800"/>
            <a:ext cx="457200" cy="457200"/>
          </a:xfrm>
          <a:prstGeom prst="rect">
            <a:avLst/>
          </a:prstGeom>
          <a:ln>
            <a:noFill/>
          </a:ln>
        </p:spPr>
      </p:pic>
      <p:pic>
        <p:nvPicPr>
          <p:cNvPr id="1070" name="" descr=""/>
          <p:cNvPicPr/>
          <p:nvPr/>
        </p:nvPicPr>
        <p:blipFill>
          <a:blip r:embed="rId104"/>
          <a:stretch/>
        </p:blipFill>
        <p:spPr>
          <a:xfrm>
            <a:off x="1502640" y="5999040"/>
            <a:ext cx="521280" cy="457200"/>
          </a:xfrm>
          <a:prstGeom prst="rect">
            <a:avLst/>
          </a:prstGeom>
          <a:ln>
            <a:noFill/>
          </a:ln>
        </p:spPr>
      </p:pic>
      <p:pic>
        <p:nvPicPr>
          <p:cNvPr id="1071" name="" descr=""/>
          <p:cNvPicPr/>
          <p:nvPr/>
        </p:nvPicPr>
        <p:blipFill>
          <a:blip r:embed="rId105"/>
          <a:stretch/>
        </p:blipFill>
        <p:spPr>
          <a:xfrm>
            <a:off x="3447000" y="5757480"/>
            <a:ext cx="576000" cy="457200"/>
          </a:xfrm>
          <a:prstGeom prst="rect">
            <a:avLst/>
          </a:prstGeom>
          <a:ln>
            <a:noFill/>
          </a:ln>
        </p:spPr>
      </p:pic>
    </p:spTree>
  </p:cSld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2" name="TextShape 1"/>
          <p:cNvSpPr txBox="1"/>
          <p:nvPr/>
        </p:nvSpPr>
        <p:spPr>
          <a:xfrm>
            <a:off x="503640" y="301680"/>
            <a:ext cx="9068400" cy="1262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>
                <a:latin typeface="Times New Roman"/>
              </a:rPr>
              <a:t>Background</a:t>
            </a:r>
            <a:r>
              <a:rPr lang="en-US" sz="4400">
                <a:latin typeface="Times New Roman"/>
              </a:rPr>
              <a:t>	</a:t>
            </a:r>
            <a:r>
              <a:rPr lang="en-US" sz="4400">
                <a:latin typeface="Times New Roman"/>
              </a:rPr>
              <a:t>+Jet</a:t>
            </a:r>
            <a:endParaRPr/>
          </a:p>
        </p:txBody>
      </p:sp>
      <p:pic>
        <p:nvPicPr>
          <p:cNvPr id="1073" name="" descr=""/>
          <p:cNvPicPr/>
          <p:nvPr/>
        </p:nvPicPr>
        <p:blipFill>
          <a:blip r:embed="rId1"/>
          <a:stretch/>
        </p:blipFill>
        <p:spPr>
          <a:xfrm>
            <a:off x="4090680" y="1393920"/>
            <a:ext cx="457200" cy="457200"/>
          </a:xfrm>
          <a:prstGeom prst="rect">
            <a:avLst/>
          </a:prstGeom>
          <a:ln>
            <a:noFill/>
          </a:ln>
        </p:spPr>
      </p:pic>
      <p:pic>
        <p:nvPicPr>
          <p:cNvPr id="1074" name="" descr=""/>
          <p:cNvPicPr/>
          <p:nvPr/>
        </p:nvPicPr>
        <p:blipFill>
          <a:blip r:embed="rId2"/>
          <a:stretch/>
        </p:blipFill>
        <p:spPr>
          <a:xfrm>
            <a:off x="5927760" y="2665440"/>
            <a:ext cx="457200" cy="457200"/>
          </a:xfrm>
          <a:prstGeom prst="rect">
            <a:avLst/>
          </a:prstGeom>
          <a:ln>
            <a:noFill/>
          </a:ln>
        </p:spPr>
      </p:pic>
      <p:pic>
        <p:nvPicPr>
          <p:cNvPr id="1075" name="" descr=""/>
          <p:cNvPicPr/>
          <p:nvPr/>
        </p:nvPicPr>
        <p:blipFill>
          <a:blip r:embed="rId3"/>
          <a:stretch/>
        </p:blipFill>
        <p:spPr>
          <a:xfrm>
            <a:off x="1489320" y="2313360"/>
            <a:ext cx="457200" cy="457200"/>
          </a:xfrm>
          <a:prstGeom prst="rect">
            <a:avLst/>
          </a:prstGeom>
          <a:ln>
            <a:noFill/>
          </a:ln>
        </p:spPr>
      </p:pic>
      <p:pic>
        <p:nvPicPr>
          <p:cNvPr id="1076" name="" descr=""/>
          <p:cNvPicPr/>
          <p:nvPr/>
        </p:nvPicPr>
        <p:blipFill>
          <a:blip r:embed="rId4"/>
          <a:stretch/>
        </p:blipFill>
        <p:spPr>
          <a:xfrm>
            <a:off x="2106720" y="3671640"/>
            <a:ext cx="457200" cy="457200"/>
          </a:xfrm>
          <a:prstGeom prst="rect">
            <a:avLst/>
          </a:prstGeom>
          <a:ln>
            <a:noFill/>
          </a:ln>
        </p:spPr>
      </p:pic>
      <p:pic>
        <p:nvPicPr>
          <p:cNvPr id="1077" name="" descr=""/>
          <p:cNvPicPr/>
          <p:nvPr/>
        </p:nvPicPr>
        <p:blipFill>
          <a:blip r:embed="rId5"/>
          <a:stretch/>
        </p:blipFill>
        <p:spPr>
          <a:xfrm>
            <a:off x="2993760" y="2848320"/>
            <a:ext cx="457200" cy="457200"/>
          </a:xfrm>
          <a:prstGeom prst="rect">
            <a:avLst/>
          </a:prstGeom>
          <a:ln>
            <a:noFill/>
          </a:ln>
        </p:spPr>
      </p:pic>
      <p:pic>
        <p:nvPicPr>
          <p:cNvPr id="1078" name="" descr=""/>
          <p:cNvPicPr/>
          <p:nvPr/>
        </p:nvPicPr>
        <p:blipFill>
          <a:blip r:embed="rId6"/>
          <a:stretch/>
        </p:blipFill>
        <p:spPr>
          <a:xfrm>
            <a:off x="2655360" y="1595160"/>
            <a:ext cx="457200" cy="457200"/>
          </a:xfrm>
          <a:prstGeom prst="rect">
            <a:avLst/>
          </a:prstGeom>
          <a:ln>
            <a:noFill/>
          </a:ln>
        </p:spPr>
      </p:pic>
      <p:pic>
        <p:nvPicPr>
          <p:cNvPr id="1079" name="" descr=""/>
          <p:cNvPicPr/>
          <p:nvPr/>
        </p:nvPicPr>
        <p:blipFill>
          <a:blip r:embed="rId7"/>
          <a:stretch/>
        </p:blipFill>
        <p:spPr>
          <a:xfrm>
            <a:off x="6204960" y="1294200"/>
            <a:ext cx="640080" cy="457200"/>
          </a:xfrm>
          <a:prstGeom prst="rect">
            <a:avLst/>
          </a:prstGeom>
          <a:ln>
            <a:noFill/>
          </a:ln>
        </p:spPr>
      </p:pic>
      <p:pic>
        <p:nvPicPr>
          <p:cNvPr id="1080" name="" descr=""/>
          <p:cNvPicPr/>
          <p:nvPr/>
        </p:nvPicPr>
        <p:blipFill>
          <a:blip r:embed="rId8"/>
          <a:stretch/>
        </p:blipFill>
        <p:spPr>
          <a:xfrm>
            <a:off x="6791760" y="1802880"/>
            <a:ext cx="511920" cy="457200"/>
          </a:xfrm>
          <a:prstGeom prst="rect">
            <a:avLst/>
          </a:prstGeom>
          <a:ln>
            <a:noFill/>
          </a:ln>
        </p:spPr>
      </p:pic>
      <p:pic>
        <p:nvPicPr>
          <p:cNvPr id="1081" name="" descr=""/>
          <p:cNvPicPr/>
          <p:nvPr/>
        </p:nvPicPr>
        <p:blipFill>
          <a:blip r:embed="rId9"/>
          <a:stretch/>
        </p:blipFill>
        <p:spPr>
          <a:xfrm>
            <a:off x="2994120" y="4587120"/>
            <a:ext cx="640080" cy="457200"/>
          </a:xfrm>
          <a:prstGeom prst="rect">
            <a:avLst/>
          </a:prstGeom>
          <a:ln>
            <a:noFill/>
          </a:ln>
        </p:spPr>
      </p:pic>
      <p:pic>
        <p:nvPicPr>
          <p:cNvPr id="1082" name="" descr=""/>
          <p:cNvPicPr/>
          <p:nvPr/>
        </p:nvPicPr>
        <p:blipFill>
          <a:blip r:embed="rId10"/>
          <a:stretch/>
        </p:blipFill>
        <p:spPr>
          <a:xfrm>
            <a:off x="3409560" y="5370120"/>
            <a:ext cx="511920" cy="457200"/>
          </a:xfrm>
          <a:prstGeom prst="rect">
            <a:avLst/>
          </a:prstGeom>
          <a:ln>
            <a:noFill/>
          </a:ln>
        </p:spPr>
      </p:pic>
      <p:pic>
        <p:nvPicPr>
          <p:cNvPr id="1083" name="" descr=""/>
          <p:cNvPicPr/>
          <p:nvPr/>
        </p:nvPicPr>
        <p:blipFill>
          <a:blip r:embed="rId11"/>
          <a:stretch/>
        </p:blipFill>
        <p:spPr>
          <a:xfrm>
            <a:off x="5462280" y="5278680"/>
            <a:ext cx="521280" cy="457200"/>
          </a:xfrm>
          <a:prstGeom prst="rect">
            <a:avLst/>
          </a:prstGeom>
          <a:ln>
            <a:noFill/>
          </a:ln>
        </p:spPr>
      </p:pic>
      <p:pic>
        <p:nvPicPr>
          <p:cNvPr id="1084" name="" descr=""/>
          <p:cNvPicPr/>
          <p:nvPr/>
        </p:nvPicPr>
        <p:blipFill>
          <a:blip r:embed="rId12"/>
          <a:stretch/>
        </p:blipFill>
        <p:spPr>
          <a:xfrm>
            <a:off x="3816360" y="3580920"/>
            <a:ext cx="457200" cy="457200"/>
          </a:xfrm>
          <a:prstGeom prst="rect">
            <a:avLst/>
          </a:prstGeom>
          <a:ln>
            <a:noFill/>
          </a:ln>
        </p:spPr>
      </p:pic>
      <p:pic>
        <p:nvPicPr>
          <p:cNvPr id="1085" name="" descr=""/>
          <p:cNvPicPr/>
          <p:nvPr/>
        </p:nvPicPr>
        <p:blipFill>
          <a:blip r:embed="rId13"/>
          <a:stretch/>
        </p:blipFill>
        <p:spPr>
          <a:xfrm>
            <a:off x="7406640" y="5037120"/>
            <a:ext cx="576000" cy="457200"/>
          </a:xfrm>
          <a:prstGeom prst="rect">
            <a:avLst/>
          </a:prstGeom>
          <a:ln>
            <a:noFill/>
          </a:ln>
        </p:spPr>
      </p:pic>
      <p:pic>
        <p:nvPicPr>
          <p:cNvPr id="1086" name="" descr=""/>
          <p:cNvPicPr/>
          <p:nvPr/>
        </p:nvPicPr>
        <p:blipFill>
          <a:blip r:embed="rId14"/>
          <a:stretch/>
        </p:blipFill>
        <p:spPr>
          <a:xfrm>
            <a:off x="4091040" y="2474280"/>
            <a:ext cx="457200" cy="457200"/>
          </a:xfrm>
          <a:prstGeom prst="rect">
            <a:avLst/>
          </a:prstGeom>
          <a:ln>
            <a:noFill/>
          </a:ln>
        </p:spPr>
      </p:pic>
      <p:pic>
        <p:nvPicPr>
          <p:cNvPr id="1087" name="" descr=""/>
          <p:cNvPicPr/>
          <p:nvPr/>
        </p:nvPicPr>
        <p:blipFill>
          <a:blip r:embed="rId15"/>
          <a:stretch/>
        </p:blipFill>
        <p:spPr>
          <a:xfrm>
            <a:off x="5928120" y="3745800"/>
            <a:ext cx="457200" cy="457200"/>
          </a:xfrm>
          <a:prstGeom prst="rect">
            <a:avLst/>
          </a:prstGeom>
          <a:ln>
            <a:noFill/>
          </a:ln>
        </p:spPr>
      </p:pic>
      <p:pic>
        <p:nvPicPr>
          <p:cNvPr id="1088" name="" descr=""/>
          <p:cNvPicPr/>
          <p:nvPr/>
        </p:nvPicPr>
        <p:blipFill>
          <a:blip r:embed="rId16"/>
          <a:stretch/>
        </p:blipFill>
        <p:spPr>
          <a:xfrm>
            <a:off x="3816720" y="4661280"/>
            <a:ext cx="457200" cy="457200"/>
          </a:xfrm>
          <a:prstGeom prst="rect">
            <a:avLst/>
          </a:prstGeom>
          <a:ln>
            <a:noFill/>
          </a:ln>
        </p:spPr>
      </p:pic>
      <p:pic>
        <p:nvPicPr>
          <p:cNvPr id="1089" name="" descr=""/>
          <p:cNvPicPr/>
          <p:nvPr/>
        </p:nvPicPr>
        <p:blipFill>
          <a:blip r:embed="rId17"/>
          <a:stretch/>
        </p:blipFill>
        <p:spPr>
          <a:xfrm>
            <a:off x="6971400" y="2474640"/>
            <a:ext cx="457200" cy="457200"/>
          </a:xfrm>
          <a:prstGeom prst="rect">
            <a:avLst/>
          </a:prstGeom>
          <a:ln>
            <a:noFill/>
          </a:ln>
        </p:spPr>
      </p:pic>
      <p:pic>
        <p:nvPicPr>
          <p:cNvPr id="1090" name="" descr=""/>
          <p:cNvPicPr/>
          <p:nvPr/>
        </p:nvPicPr>
        <p:blipFill>
          <a:blip r:embed="rId18"/>
          <a:stretch/>
        </p:blipFill>
        <p:spPr>
          <a:xfrm>
            <a:off x="8808480" y="3746160"/>
            <a:ext cx="457200" cy="457200"/>
          </a:xfrm>
          <a:prstGeom prst="rect">
            <a:avLst/>
          </a:prstGeom>
          <a:ln>
            <a:noFill/>
          </a:ln>
        </p:spPr>
      </p:pic>
      <p:pic>
        <p:nvPicPr>
          <p:cNvPr id="1091" name="" descr=""/>
          <p:cNvPicPr/>
          <p:nvPr/>
        </p:nvPicPr>
        <p:blipFill>
          <a:blip r:embed="rId19"/>
          <a:stretch/>
        </p:blipFill>
        <p:spPr>
          <a:xfrm>
            <a:off x="6697080" y="4661640"/>
            <a:ext cx="457200" cy="457200"/>
          </a:xfrm>
          <a:prstGeom prst="rect">
            <a:avLst/>
          </a:prstGeom>
          <a:ln>
            <a:noFill/>
          </a:ln>
        </p:spPr>
      </p:pic>
      <p:pic>
        <p:nvPicPr>
          <p:cNvPr id="1092" name="" descr=""/>
          <p:cNvPicPr/>
          <p:nvPr/>
        </p:nvPicPr>
        <p:blipFill>
          <a:blip r:embed="rId20"/>
          <a:stretch/>
        </p:blipFill>
        <p:spPr>
          <a:xfrm>
            <a:off x="6971760" y="3915000"/>
            <a:ext cx="457200" cy="457200"/>
          </a:xfrm>
          <a:prstGeom prst="rect">
            <a:avLst/>
          </a:prstGeom>
          <a:ln>
            <a:noFill/>
          </a:ln>
        </p:spPr>
      </p:pic>
      <p:pic>
        <p:nvPicPr>
          <p:cNvPr id="1093" name="" descr=""/>
          <p:cNvPicPr/>
          <p:nvPr/>
        </p:nvPicPr>
        <p:blipFill>
          <a:blip r:embed="rId21"/>
          <a:stretch/>
        </p:blipFill>
        <p:spPr>
          <a:xfrm>
            <a:off x="8808840" y="5186520"/>
            <a:ext cx="457200" cy="457200"/>
          </a:xfrm>
          <a:prstGeom prst="rect">
            <a:avLst/>
          </a:prstGeom>
          <a:ln>
            <a:noFill/>
          </a:ln>
        </p:spPr>
      </p:pic>
      <p:pic>
        <p:nvPicPr>
          <p:cNvPr id="1094" name="" descr=""/>
          <p:cNvPicPr/>
          <p:nvPr/>
        </p:nvPicPr>
        <p:blipFill>
          <a:blip r:embed="rId22"/>
          <a:stretch/>
        </p:blipFill>
        <p:spPr>
          <a:xfrm>
            <a:off x="6697440" y="6102000"/>
            <a:ext cx="457200" cy="457200"/>
          </a:xfrm>
          <a:prstGeom prst="rect">
            <a:avLst/>
          </a:prstGeom>
          <a:ln>
            <a:noFill/>
          </a:ln>
        </p:spPr>
      </p:pic>
      <p:pic>
        <p:nvPicPr>
          <p:cNvPr id="1095" name="" descr=""/>
          <p:cNvPicPr/>
          <p:nvPr/>
        </p:nvPicPr>
        <p:blipFill>
          <a:blip r:embed="rId23"/>
          <a:stretch/>
        </p:blipFill>
        <p:spPr>
          <a:xfrm>
            <a:off x="852120" y="3915360"/>
            <a:ext cx="457200" cy="457200"/>
          </a:xfrm>
          <a:prstGeom prst="rect">
            <a:avLst/>
          </a:prstGeom>
          <a:ln>
            <a:noFill/>
          </a:ln>
        </p:spPr>
      </p:pic>
      <p:pic>
        <p:nvPicPr>
          <p:cNvPr id="1096" name="" descr=""/>
          <p:cNvPicPr/>
          <p:nvPr/>
        </p:nvPicPr>
        <p:blipFill>
          <a:blip r:embed="rId24"/>
          <a:stretch/>
        </p:blipFill>
        <p:spPr>
          <a:xfrm>
            <a:off x="2689200" y="5186880"/>
            <a:ext cx="457200" cy="457200"/>
          </a:xfrm>
          <a:prstGeom prst="rect">
            <a:avLst/>
          </a:prstGeom>
          <a:ln>
            <a:noFill/>
          </a:ln>
        </p:spPr>
      </p:pic>
      <p:pic>
        <p:nvPicPr>
          <p:cNvPr id="1097" name="" descr=""/>
          <p:cNvPicPr/>
          <p:nvPr/>
        </p:nvPicPr>
        <p:blipFill>
          <a:blip r:embed="rId25"/>
          <a:stretch/>
        </p:blipFill>
        <p:spPr>
          <a:xfrm>
            <a:off x="577800" y="6102360"/>
            <a:ext cx="457200" cy="457200"/>
          </a:xfrm>
          <a:prstGeom prst="rect">
            <a:avLst/>
          </a:prstGeom>
          <a:ln>
            <a:noFill/>
          </a:ln>
        </p:spPr>
      </p:pic>
      <p:pic>
        <p:nvPicPr>
          <p:cNvPr id="1098" name="" descr=""/>
          <p:cNvPicPr/>
          <p:nvPr/>
        </p:nvPicPr>
        <p:blipFill>
          <a:blip r:embed="rId26"/>
          <a:stretch/>
        </p:blipFill>
        <p:spPr>
          <a:xfrm>
            <a:off x="852480" y="1035720"/>
            <a:ext cx="457200" cy="457200"/>
          </a:xfrm>
          <a:prstGeom prst="rect">
            <a:avLst/>
          </a:prstGeom>
          <a:ln>
            <a:noFill/>
          </a:ln>
        </p:spPr>
      </p:pic>
      <p:pic>
        <p:nvPicPr>
          <p:cNvPr id="1099" name="" descr=""/>
          <p:cNvPicPr/>
          <p:nvPr/>
        </p:nvPicPr>
        <p:blipFill>
          <a:blip r:embed="rId27"/>
          <a:stretch/>
        </p:blipFill>
        <p:spPr>
          <a:xfrm>
            <a:off x="2689560" y="2307240"/>
            <a:ext cx="457200" cy="457200"/>
          </a:xfrm>
          <a:prstGeom prst="rect">
            <a:avLst/>
          </a:prstGeom>
          <a:ln>
            <a:noFill/>
          </a:ln>
        </p:spPr>
      </p:pic>
      <p:pic>
        <p:nvPicPr>
          <p:cNvPr id="1100" name="" descr=""/>
          <p:cNvPicPr/>
          <p:nvPr/>
        </p:nvPicPr>
        <p:blipFill>
          <a:blip r:embed="rId28"/>
          <a:stretch/>
        </p:blipFill>
        <p:spPr>
          <a:xfrm>
            <a:off x="578160" y="3222720"/>
            <a:ext cx="457200" cy="457200"/>
          </a:xfrm>
          <a:prstGeom prst="rect">
            <a:avLst/>
          </a:prstGeom>
          <a:ln>
            <a:noFill/>
          </a:ln>
        </p:spPr>
      </p:pic>
      <p:pic>
        <p:nvPicPr>
          <p:cNvPr id="1101" name="" descr=""/>
          <p:cNvPicPr/>
          <p:nvPr/>
        </p:nvPicPr>
        <p:blipFill>
          <a:blip r:embed="rId29"/>
          <a:stretch/>
        </p:blipFill>
        <p:spPr>
          <a:xfrm>
            <a:off x="7692840" y="103608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102" name="" descr=""/>
          <p:cNvPicPr/>
          <p:nvPr/>
        </p:nvPicPr>
        <p:blipFill>
          <a:blip r:embed="rId30"/>
          <a:stretch/>
        </p:blipFill>
        <p:spPr>
          <a:xfrm>
            <a:off x="9529920" y="230760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103" name="" descr=""/>
          <p:cNvPicPr/>
          <p:nvPr/>
        </p:nvPicPr>
        <p:blipFill>
          <a:blip r:embed="rId31"/>
          <a:stretch/>
        </p:blipFill>
        <p:spPr>
          <a:xfrm>
            <a:off x="7418520" y="322308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104" name="" descr=""/>
          <p:cNvPicPr/>
          <p:nvPr/>
        </p:nvPicPr>
        <p:blipFill>
          <a:blip r:embed="rId32"/>
          <a:stretch/>
        </p:blipFill>
        <p:spPr>
          <a:xfrm>
            <a:off x="3373200" y="175644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105" name="" descr=""/>
          <p:cNvPicPr/>
          <p:nvPr/>
        </p:nvPicPr>
        <p:blipFill>
          <a:blip r:embed="rId33"/>
          <a:stretch/>
        </p:blipFill>
        <p:spPr>
          <a:xfrm>
            <a:off x="5210280" y="302796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106" name="" descr=""/>
          <p:cNvPicPr/>
          <p:nvPr/>
        </p:nvPicPr>
        <p:blipFill>
          <a:blip r:embed="rId34"/>
          <a:stretch/>
        </p:blipFill>
        <p:spPr>
          <a:xfrm>
            <a:off x="3098880" y="394344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107" name="" descr=""/>
          <p:cNvPicPr/>
          <p:nvPr/>
        </p:nvPicPr>
        <p:blipFill>
          <a:blip r:embed="rId35"/>
          <a:stretch/>
        </p:blipFill>
        <p:spPr>
          <a:xfrm>
            <a:off x="3373560" y="427680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108" name="" descr=""/>
          <p:cNvPicPr/>
          <p:nvPr/>
        </p:nvPicPr>
        <p:blipFill>
          <a:blip r:embed="rId36"/>
          <a:stretch/>
        </p:blipFill>
        <p:spPr>
          <a:xfrm>
            <a:off x="5210640" y="554832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109" name="" descr=""/>
          <p:cNvPicPr/>
          <p:nvPr/>
        </p:nvPicPr>
        <p:blipFill>
          <a:blip r:embed="rId37"/>
          <a:stretch/>
        </p:blipFill>
        <p:spPr>
          <a:xfrm>
            <a:off x="3099240" y="646380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110" name="" descr=""/>
          <p:cNvPicPr/>
          <p:nvPr/>
        </p:nvPicPr>
        <p:blipFill>
          <a:blip r:embed="rId38"/>
          <a:stretch/>
        </p:blipFill>
        <p:spPr>
          <a:xfrm>
            <a:off x="493920" y="427716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111" name="" descr=""/>
          <p:cNvPicPr/>
          <p:nvPr/>
        </p:nvPicPr>
        <p:blipFill>
          <a:blip r:embed="rId39"/>
          <a:stretch/>
        </p:blipFill>
        <p:spPr>
          <a:xfrm>
            <a:off x="2331000" y="554868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112" name="" descr=""/>
          <p:cNvPicPr/>
          <p:nvPr/>
        </p:nvPicPr>
        <p:blipFill>
          <a:blip r:embed="rId40"/>
          <a:stretch/>
        </p:blipFill>
        <p:spPr>
          <a:xfrm>
            <a:off x="219600" y="646416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113" name="" descr=""/>
          <p:cNvPicPr/>
          <p:nvPr/>
        </p:nvPicPr>
        <p:blipFill>
          <a:blip r:embed="rId41"/>
          <a:stretch/>
        </p:blipFill>
        <p:spPr>
          <a:xfrm>
            <a:off x="494280" y="427752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114" name="" descr=""/>
          <p:cNvPicPr/>
          <p:nvPr/>
        </p:nvPicPr>
        <p:blipFill>
          <a:blip r:embed="rId42"/>
          <a:stretch/>
        </p:blipFill>
        <p:spPr>
          <a:xfrm>
            <a:off x="2331360" y="554904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115" name="" descr=""/>
          <p:cNvPicPr/>
          <p:nvPr/>
        </p:nvPicPr>
        <p:blipFill>
          <a:blip r:embed="rId43"/>
          <a:stretch/>
        </p:blipFill>
        <p:spPr>
          <a:xfrm>
            <a:off x="219960" y="646452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116" name="" descr=""/>
          <p:cNvPicPr/>
          <p:nvPr/>
        </p:nvPicPr>
        <p:blipFill>
          <a:blip r:embed="rId44"/>
          <a:stretch/>
        </p:blipFill>
        <p:spPr>
          <a:xfrm>
            <a:off x="494280" y="103752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117" name="" descr=""/>
          <p:cNvPicPr/>
          <p:nvPr/>
        </p:nvPicPr>
        <p:blipFill>
          <a:blip r:embed="rId45"/>
          <a:stretch/>
        </p:blipFill>
        <p:spPr>
          <a:xfrm>
            <a:off x="2331360" y="230904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118" name="" descr=""/>
          <p:cNvPicPr/>
          <p:nvPr/>
        </p:nvPicPr>
        <p:blipFill>
          <a:blip r:embed="rId46"/>
          <a:stretch/>
        </p:blipFill>
        <p:spPr>
          <a:xfrm>
            <a:off x="219960" y="322452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119" name="" descr=""/>
          <p:cNvPicPr/>
          <p:nvPr/>
        </p:nvPicPr>
        <p:blipFill>
          <a:blip r:embed="rId47"/>
          <a:stretch/>
        </p:blipFill>
        <p:spPr>
          <a:xfrm>
            <a:off x="2294640" y="103788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120" name="" descr=""/>
          <p:cNvPicPr/>
          <p:nvPr/>
        </p:nvPicPr>
        <p:blipFill>
          <a:blip r:embed="rId48"/>
          <a:stretch/>
        </p:blipFill>
        <p:spPr>
          <a:xfrm>
            <a:off x="4131720" y="230940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121" name="" descr=""/>
          <p:cNvPicPr/>
          <p:nvPr/>
        </p:nvPicPr>
        <p:blipFill>
          <a:blip r:embed="rId49"/>
          <a:stretch/>
        </p:blipFill>
        <p:spPr>
          <a:xfrm>
            <a:off x="2020320" y="322488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122" name="" descr=""/>
          <p:cNvPicPr/>
          <p:nvPr/>
        </p:nvPicPr>
        <p:blipFill>
          <a:blip r:embed="rId50"/>
          <a:stretch/>
        </p:blipFill>
        <p:spPr>
          <a:xfrm>
            <a:off x="1574640" y="463788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123" name="" descr=""/>
          <p:cNvPicPr/>
          <p:nvPr/>
        </p:nvPicPr>
        <p:blipFill>
          <a:blip r:embed="rId51"/>
          <a:stretch/>
        </p:blipFill>
        <p:spPr>
          <a:xfrm>
            <a:off x="3411720" y="590940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124" name="" descr=""/>
          <p:cNvPicPr/>
          <p:nvPr/>
        </p:nvPicPr>
        <p:blipFill>
          <a:blip r:embed="rId52"/>
          <a:stretch/>
        </p:blipFill>
        <p:spPr>
          <a:xfrm>
            <a:off x="1300320" y="682488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125" name="" descr=""/>
          <p:cNvPicPr/>
          <p:nvPr/>
        </p:nvPicPr>
        <p:blipFill>
          <a:blip r:embed="rId53"/>
          <a:stretch/>
        </p:blipFill>
        <p:spPr>
          <a:xfrm>
            <a:off x="5535000" y="463824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126" name="" descr=""/>
          <p:cNvPicPr/>
          <p:nvPr/>
        </p:nvPicPr>
        <p:blipFill>
          <a:blip r:embed="rId54"/>
          <a:stretch/>
        </p:blipFill>
        <p:spPr>
          <a:xfrm>
            <a:off x="7372080" y="590976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127" name="" descr=""/>
          <p:cNvPicPr/>
          <p:nvPr/>
        </p:nvPicPr>
        <p:blipFill>
          <a:blip r:embed="rId55"/>
          <a:stretch/>
        </p:blipFill>
        <p:spPr>
          <a:xfrm>
            <a:off x="5260680" y="682524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128" name="" descr=""/>
          <p:cNvPicPr/>
          <p:nvPr/>
        </p:nvPicPr>
        <p:blipFill>
          <a:blip r:embed="rId56"/>
          <a:stretch/>
        </p:blipFill>
        <p:spPr>
          <a:xfrm>
            <a:off x="4815360" y="175860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129" name="" descr=""/>
          <p:cNvPicPr/>
          <p:nvPr/>
        </p:nvPicPr>
        <p:blipFill>
          <a:blip r:embed="rId57"/>
          <a:stretch/>
        </p:blipFill>
        <p:spPr>
          <a:xfrm>
            <a:off x="6652440" y="303012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130" name="" descr=""/>
          <p:cNvPicPr/>
          <p:nvPr/>
        </p:nvPicPr>
        <p:blipFill>
          <a:blip r:embed="rId58"/>
          <a:stretch/>
        </p:blipFill>
        <p:spPr>
          <a:xfrm>
            <a:off x="4541040" y="394560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131" name="" descr=""/>
          <p:cNvPicPr/>
          <p:nvPr/>
        </p:nvPicPr>
        <p:blipFill>
          <a:blip r:embed="rId59"/>
          <a:stretch/>
        </p:blipFill>
        <p:spPr>
          <a:xfrm>
            <a:off x="4815720" y="175896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132" name="" descr=""/>
          <p:cNvPicPr/>
          <p:nvPr/>
        </p:nvPicPr>
        <p:blipFill>
          <a:blip r:embed="rId60"/>
          <a:stretch/>
        </p:blipFill>
        <p:spPr>
          <a:xfrm>
            <a:off x="6652800" y="303048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133" name="" descr=""/>
          <p:cNvPicPr/>
          <p:nvPr/>
        </p:nvPicPr>
        <p:blipFill>
          <a:blip r:embed="rId61"/>
          <a:stretch/>
        </p:blipFill>
        <p:spPr>
          <a:xfrm>
            <a:off x="4541400" y="394596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134" name="" descr=""/>
          <p:cNvPicPr/>
          <p:nvPr/>
        </p:nvPicPr>
        <p:blipFill>
          <a:blip r:embed="rId62"/>
          <a:stretch/>
        </p:blipFill>
        <p:spPr>
          <a:xfrm>
            <a:off x="4815720" y="427896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135" name="" descr=""/>
          <p:cNvPicPr/>
          <p:nvPr/>
        </p:nvPicPr>
        <p:blipFill>
          <a:blip r:embed="rId63"/>
          <a:stretch/>
        </p:blipFill>
        <p:spPr>
          <a:xfrm>
            <a:off x="6652800" y="555048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136" name="" descr=""/>
          <p:cNvPicPr/>
          <p:nvPr/>
        </p:nvPicPr>
        <p:blipFill>
          <a:blip r:embed="rId64"/>
          <a:stretch/>
        </p:blipFill>
        <p:spPr>
          <a:xfrm>
            <a:off x="4541400" y="646596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137" name="" descr=""/>
          <p:cNvPicPr/>
          <p:nvPr/>
        </p:nvPicPr>
        <p:blipFill>
          <a:blip r:embed="rId65"/>
          <a:stretch/>
        </p:blipFill>
        <p:spPr>
          <a:xfrm>
            <a:off x="6256080" y="427932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138" name="" descr=""/>
          <p:cNvPicPr/>
          <p:nvPr/>
        </p:nvPicPr>
        <p:blipFill>
          <a:blip r:embed="rId66"/>
          <a:stretch/>
        </p:blipFill>
        <p:spPr>
          <a:xfrm>
            <a:off x="8093160" y="555084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139" name="" descr=""/>
          <p:cNvPicPr/>
          <p:nvPr/>
        </p:nvPicPr>
        <p:blipFill>
          <a:blip r:embed="rId67"/>
          <a:stretch/>
        </p:blipFill>
        <p:spPr>
          <a:xfrm>
            <a:off x="5981760" y="646632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140" name="" descr=""/>
          <p:cNvPicPr/>
          <p:nvPr/>
        </p:nvPicPr>
        <p:blipFill>
          <a:blip r:embed="rId68"/>
          <a:stretch/>
        </p:blipFill>
        <p:spPr>
          <a:xfrm>
            <a:off x="6256440" y="-4032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141" name="" descr=""/>
          <p:cNvPicPr/>
          <p:nvPr/>
        </p:nvPicPr>
        <p:blipFill>
          <a:blip r:embed="rId69"/>
          <a:stretch/>
        </p:blipFill>
        <p:spPr>
          <a:xfrm>
            <a:off x="8093520" y="123120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142" name="" descr=""/>
          <p:cNvPicPr/>
          <p:nvPr/>
        </p:nvPicPr>
        <p:blipFill>
          <a:blip r:embed="rId70"/>
          <a:stretch/>
        </p:blipFill>
        <p:spPr>
          <a:xfrm>
            <a:off x="5982120" y="214668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143" name="" descr=""/>
          <p:cNvPicPr/>
          <p:nvPr/>
        </p:nvPicPr>
        <p:blipFill>
          <a:blip r:embed="rId71"/>
          <a:stretch/>
        </p:blipFill>
        <p:spPr>
          <a:xfrm>
            <a:off x="8056800" y="212004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144" name="" descr=""/>
          <p:cNvPicPr/>
          <p:nvPr/>
        </p:nvPicPr>
        <p:blipFill>
          <a:blip r:embed="rId72"/>
          <a:stretch/>
        </p:blipFill>
        <p:spPr>
          <a:xfrm>
            <a:off x="9893880" y="339156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145" name="" descr=""/>
          <p:cNvPicPr/>
          <p:nvPr/>
        </p:nvPicPr>
        <p:blipFill>
          <a:blip r:embed="rId73"/>
          <a:stretch/>
        </p:blipFill>
        <p:spPr>
          <a:xfrm>
            <a:off x="7782480" y="430704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146" name="" descr=""/>
          <p:cNvPicPr/>
          <p:nvPr/>
        </p:nvPicPr>
        <p:blipFill>
          <a:blip r:embed="rId74"/>
          <a:stretch/>
        </p:blipFill>
        <p:spPr>
          <a:xfrm>
            <a:off x="8057160" y="464040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147" name="" descr=""/>
          <p:cNvPicPr/>
          <p:nvPr/>
        </p:nvPicPr>
        <p:blipFill>
          <a:blip r:embed="rId75"/>
          <a:stretch/>
        </p:blipFill>
        <p:spPr>
          <a:xfrm>
            <a:off x="9894240" y="591192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148" name="" descr=""/>
          <p:cNvPicPr/>
          <p:nvPr/>
        </p:nvPicPr>
        <p:blipFill>
          <a:blip r:embed="rId76"/>
          <a:stretch/>
        </p:blipFill>
        <p:spPr>
          <a:xfrm>
            <a:off x="7782840" y="682740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149" name="" descr=""/>
          <p:cNvPicPr/>
          <p:nvPr/>
        </p:nvPicPr>
        <p:blipFill>
          <a:blip r:embed="rId77"/>
          <a:stretch/>
        </p:blipFill>
        <p:spPr>
          <a:xfrm>
            <a:off x="1937520" y="464076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150" name="" descr=""/>
          <p:cNvPicPr/>
          <p:nvPr/>
        </p:nvPicPr>
        <p:blipFill>
          <a:blip r:embed="rId78"/>
          <a:stretch/>
        </p:blipFill>
        <p:spPr>
          <a:xfrm>
            <a:off x="3774600" y="591228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151" name="" descr=""/>
          <p:cNvPicPr/>
          <p:nvPr/>
        </p:nvPicPr>
        <p:blipFill>
          <a:blip r:embed="rId79"/>
          <a:stretch/>
        </p:blipFill>
        <p:spPr>
          <a:xfrm>
            <a:off x="1663200" y="682776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152" name="" descr=""/>
          <p:cNvPicPr/>
          <p:nvPr/>
        </p:nvPicPr>
        <p:blipFill>
          <a:blip r:embed="rId80"/>
          <a:stretch/>
        </p:blipFill>
        <p:spPr>
          <a:xfrm>
            <a:off x="857880" y="248112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153" name="" descr=""/>
          <p:cNvPicPr/>
          <p:nvPr/>
        </p:nvPicPr>
        <p:blipFill>
          <a:blip r:embed="rId81"/>
          <a:stretch/>
        </p:blipFill>
        <p:spPr>
          <a:xfrm>
            <a:off x="2694960" y="375264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154" name="" descr=""/>
          <p:cNvPicPr/>
          <p:nvPr/>
        </p:nvPicPr>
        <p:blipFill>
          <a:blip r:embed="rId82"/>
          <a:stretch/>
        </p:blipFill>
        <p:spPr>
          <a:xfrm>
            <a:off x="583560" y="466812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155" name="" descr=""/>
          <p:cNvPicPr/>
          <p:nvPr/>
        </p:nvPicPr>
        <p:blipFill>
          <a:blip r:embed="rId83"/>
          <a:stretch/>
        </p:blipFill>
        <p:spPr>
          <a:xfrm>
            <a:off x="858240" y="320148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156" name="" descr=""/>
          <p:cNvPicPr/>
          <p:nvPr/>
        </p:nvPicPr>
        <p:blipFill>
          <a:blip r:embed="rId84"/>
          <a:stretch/>
        </p:blipFill>
        <p:spPr>
          <a:xfrm>
            <a:off x="2695320" y="447300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157" name="" descr=""/>
          <p:cNvPicPr/>
          <p:nvPr/>
        </p:nvPicPr>
        <p:blipFill>
          <a:blip r:embed="rId85"/>
          <a:stretch/>
        </p:blipFill>
        <p:spPr>
          <a:xfrm>
            <a:off x="583920" y="538848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158" name="" descr=""/>
          <p:cNvPicPr/>
          <p:nvPr/>
        </p:nvPicPr>
        <p:blipFill>
          <a:blip r:embed="rId86"/>
          <a:stretch/>
        </p:blipFill>
        <p:spPr>
          <a:xfrm>
            <a:off x="858600" y="-39816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159" name="" descr=""/>
          <p:cNvPicPr/>
          <p:nvPr/>
        </p:nvPicPr>
        <p:blipFill>
          <a:blip r:embed="rId87"/>
          <a:stretch/>
        </p:blipFill>
        <p:spPr>
          <a:xfrm>
            <a:off x="2695680" y="87336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160" name="" descr=""/>
          <p:cNvPicPr/>
          <p:nvPr/>
        </p:nvPicPr>
        <p:blipFill>
          <a:blip r:embed="rId88"/>
          <a:stretch/>
        </p:blipFill>
        <p:spPr>
          <a:xfrm>
            <a:off x="584280" y="178884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161" name="" descr=""/>
          <p:cNvPicPr/>
          <p:nvPr/>
        </p:nvPicPr>
        <p:blipFill>
          <a:blip r:embed="rId89"/>
          <a:stretch/>
        </p:blipFill>
        <p:spPr>
          <a:xfrm>
            <a:off x="4098960" y="428220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162" name="" descr=""/>
          <p:cNvPicPr/>
          <p:nvPr/>
        </p:nvPicPr>
        <p:blipFill>
          <a:blip r:embed="rId90"/>
          <a:stretch/>
        </p:blipFill>
        <p:spPr>
          <a:xfrm>
            <a:off x="5936040" y="555372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163" name="" descr=""/>
          <p:cNvPicPr/>
          <p:nvPr/>
        </p:nvPicPr>
        <p:blipFill>
          <a:blip r:embed="rId91"/>
          <a:stretch/>
        </p:blipFill>
        <p:spPr>
          <a:xfrm>
            <a:off x="3824640" y="646920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164" name="" descr=""/>
          <p:cNvPicPr/>
          <p:nvPr/>
        </p:nvPicPr>
        <p:blipFill>
          <a:blip r:embed="rId92"/>
          <a:stretch/>
        </p:blipFill>
        <p:spPr>
          <a:xfrm>
            <a:off x="1129320" y="5193000"/>
            <a:ext cx="457200" cy="457200"/>
          </a:xfrm>
          <a:prstGeom prst="rect">
            <a:avLst/>
          </a:prstGeom>
          <a:ln>
            <a:noFill/>
          </a:ln>
        </p:spPr>
      </p:pic>
      <p:pic>
        <p:nvPicPr>
          <p:cNvPr id="1165" name="" descr=""/>
          <p:cNvPicPr/>
          <p:nvPr/>
        </p:nvPicPr>
        <p:blipFill>
          <a:blip r:embed="rId93"/>
          <a:stretch/>
        </p:blipFill>
        <p:spPr>
          <a:xfrm>
            <a:off x="1746720" y="6551280"/>
            <a:ext cx="457200" cy="457200"/>
          </a:xfrm>
          <a:prstGeom prst="rect">
            <a:avLst/>
          </a:prstGeom>
          <a:ln>
            <a:noFill/>
          </a:ln>
        </p:spPr>
      </p:pic>
      <p:pic>
        <p:nvPicPr>
          <p:cNvPr id="1166" name="" descr=""/>
          <p:cNvPicPr/>
          <p:nvPr/>
        </p:nvPicPr>
        <p:blipFill>
          <a:blip r:embed="rId94"/>
          <a:stretch/>
        </p:blipFill>
        <p:spPr>
          <a:xfrm>
            <a:off x="2633760" y="5727960"/>
            <a:ext cx="457200" cy="457200"/>
          </a:xfrm>
          <a:prstGeom prst="rect">
            <a:avLst/>
          </a:prstGeom>
          <a:ln>
            <a:noFill/>
          </a:ln>
        </p:spPr>
      </p:pic>
      <p:pic>
        <p:nvPicPr>
          <p:cNvPr id="1167" name="" descr=""/>
          <p:cNvPicPr/>
          <p:nvPr/>
        </p:nvPicPr>
        <p:blipFill>
          <a:blip r:embed="rId95"/>
          <a:stretch/>
        </p:blipFill>
        <p:spPr>
          <a:xfrm>
            <a:off x="2295360" y="4474800"/>
            <a:ext cx="457200" cy="457200"/>
          </a:xfrm>
          <a:prstGeom prst="rect">
            <a:avLst/>
          </a:prstGeom>
          <a:ln>
            <a:noFill/>
          </a:ln>
        </p:spPr>
      </p:pic>
      <p:pic>
        <p:nvPicPr>
          <p:cNvPr id="1168" name="" descr=""/>
          <p:cNvPicPr/>
          <p:nvPr/>
        </p:nvPicPr>
        <p:blipFill>
          <a:blip r:embed="rId96"/>
          <a:stretch/>
        </p:blipFill>
        <p:spPr>
          <a:xfrm>
            <a:off x="6889680" y="5193000"/>
            <a:ext cx="457200" cy="457200"/>
          </a:xfrm>
          <a:prstGeom prst="rect">
            <a:avLst/>
          </a:prstGeom>
          <a:ln>
            <a:noFill/>
          </a:ln>
        </p:spPr>
      </p:pic>
      <p:pic>
        <p:nvPicPr>
          <p:cNvPr id="1169" name="" descr=""/>
          <p:cNvPicPr/>
          <p:nvPr/>
        </p:nvPicPr>
        <p:blipFill>
          <a:blip r:embed="rId97"/>
          <a:stretch/>
        </p:blipFill>
        <p:spPr>
          <a:xfrm>
            <a:off x="7507080" y="6551280"/>
            <a:ext cx="457200" cy="457200"/>
          </a:xfrm>
          <a:prstGeom prst="rect">
            <a:avLst/>
          </a:prstGeom>
          <a:ln>
            <a:noFill/>
          </a:ln>
        </p:spPr>
      </p:pic>
      <p:pic>
        <p:nvPicPr>
          <p:cNvPr id="1170" name="" descr=""/>
          <p:cNvPicPr/>
          <p:nvPr/>
        </p:nvPicPr>
        <p:blipFill>
          <a:blip r:embed="rId98"/>
          <a:stretch/>
        </p:blipFill>
        <p:spPr>
          <a:xfrm>
            <a:off x="8394120" y="5727960"/>
            <a:ext cx="457200" cy="457200"/>
          </a:xfrm>
          <a:prstGeom prst="rect">
            <a:avLst/>
          </a:prstGeom>
          <a:ln>
            <a:noFill/>
          </a:ln>
        </p:spPr>
      </p:pic>
      <p:pic>
        <p:nvPicPr>
          <p:cNvPr id="1171" name="" descr=""/>
          <p:cNvPicPr/>
          <p:nvPr/>
        </p:nvPicPr>
        <p:blipFill>
          <a:blip r:embed="rId99"/>
          <a:stretch/>
        </p:blipFill>
        <p:spPr>
          <a:xfrm>
            <a:off x="8055720" y="4474800"/>
            <a:ext cx="457200" cy="457200"/>
          </a:xfrm>
          <a:prstGeom prst="rect">
            <a:avLst/>
          </a:prstGeom>
          <a:ln>
            <a:noFill/>
          </a:ln>
        </p:spPr>
      </p:pic>
      <p:pic>
        <p:nvPicPr>
          <p:cNvPr id="1172" name="" descr=""/>
          <p:cNvPicPr/>
          <p:nvPr/>
        </p:nvPicPr>
        <p:blipFill>
          <a:blip r:embed="rId100"/>
          <a:stretch/>
        </p:blipFill>
        <p:spPr>
          <a:xfrm>
            <a:off x="6530040" y="2313000"/>
            <a:ext cx="457200" cy="457200"/>
          </a:xfrm>
          <a:prstGeom prst="rect">
            <a:avLst/>
          </a:prstGeom>
          <a:ln>
            <a:noFill/>
          </a:ln>
        </p:spPr>
      </p:pic>
      <p:pic>
        <p:nvPicPr>
          <p:cNvPr id="1173" name="" descr=""/>
          <p:cNvPicPr/>
          <p:nvPr/>
        </p:nvPicPr>
        <p:blipFill>
          <a:blip r:embed="rId101"/>
          <a:stretch/>
        </p:blipFill>
        <p:spPr>
          <a:xfrm>
            <a:off x="7147440" y="3671280"/>
            <a:ext cx="457200" cy="457200"/>
          </a:xfrm>
          <a:prstGeom prst="rect">
            <a:avLst/>
          </a:prstGeom>
          <a:ln>
            <a:noFill/>
          </a:ln>
        </p:spPr>
      </p:pic>
      <p:pic>
        <p:nvPicPr>
          <p:cNvPr id="1174" name="" descr=""/>
          <p:cNvPicPr/>
          <p:nvPr/>
        </p:nvPicPr>
        <p:blipFill>
          <a:blip r:embed="rId102"/>
          <a:stretch/>
        </p:blipFill>
        <p:spPr>
          <a:xfrm>
            <a:off x="8034480" y="2847960"/>
            <a:ext cx="457200" cy="457200"/>
          </a:xfrm>
          <a:prstGeom prst="rect">
            <a:avLst/>
          </a:prstGeom>
          <a:ln>
            <a:noFill/>
          </a:ln>
        </p:spPr>
      </p:pic>
      <p:pic>
        <p:nvPicPr>
          <p:cNvPr id="1175" name="" descr=""/>
          <p:cNvPicPr/>
          <p:nvPr/>
        </p:nvPicPr>
        <p:blipFill>
          <a:blip r:embed="rId103"/>
          <a:stretch/>
        </p:blipFill>
        <p:spPr>
          <a:xfrm>
            <a:off x="7696080" y="1594800"/>
            <a:ext cx="457200" cy="457200"/>
          </a:xfrm>
          <a:prstGeom prst="rect">
            <a:avLst/>
          </a:prstGeom>
          <a:ln>
            <a:noFill/>
          </a:ln>
        </p:spPr>
      </p:pic>
      <p:pic>
        <p:nvPicPr>
          <p:cNvPr id="1176" name="" descr=""/>
          <p:cNvPicPr/>
          <p:nvPr/>
        </p:nvPicPr>
        <p:blipFill>
          <a:blip r:embed="rId104"/>
          <a:stretch/>
        </p:blipFill>
        <p:spPr>
          <a:xfrm>
            <a:off x="1502640" y="5999040"/>
            <a:ext cx="521280" cy="457200"/>
          </a:xfrm>
          <a:prstGeom prst="rect">
            <a:avLst/>
          </a:prstGeom>
          <a:ln>
            <a:noFill/>
          </a:ln>
        </p:spPr>
      </p:pic>
      <p:pic>
        <p:nvPicPr>
          <p:cNvPr id="1177" name="" descr=""/>
          <p:cNvPicPr/>
          <p:nvPr/>
        </p:nvPicPr>
        <p:blipFill>
          <a:blip r:embed="rId105"/>
          <a:stretch/>
        </p:blipFill>
        <p:spPr>
          <a:xfrm>
            <a:off x="3447000" y="5757480"/>
            <a:ext cx="576000" cy="457200"/>
          </a:xfrm>
          <a:prstGeom prst="rect">
            <a:avLst/>
          </a:prstGeom>
          <a:ln>
            <a:noFill/>
          </a:ln>
        </p:spPr>
      </p:pic>
      <p:sp>
        <p:nvSpPr>
          <p:cNvPr id="1178" name="CustomShape 2"/>
          <p:cNvSpPr/>
          <p:nvPr/>
        </p:nvSpPr>
        <p:spPr>
          <a:xfrm>
            <a:off x="2646000" y="1636200"/>
            <a:ext cx="4572000" cy="4287960"/>
          </a:xfrm>
          <a:prstGeom prst="ellipse">
            <a:avLst/>
          </a:prstGeom>
          <a:noFill/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1179" name="" descr=""/>
          <p:cNvPicPr/>
          <p:nvPr/>
        </p:nvPicPr>
        <p:blipFill>
          <a:blip r:embed="rId106"/>
          <a:stretch/>
        </p:blipFill>
        <p:spPr>
          <a:xfrm>
            <a:off x="3266640" y="4480560"/>
            <a:ext cx="461160" cy="461160"/>
          </a:xfrm>
          <a:prstGeom prst="rect">
            <a:avLst/>
          </a:prstGeom>
          <a:ln>
            <a:noFill/>
          </a:ln>
        </p:spPr>
      </p:pic>
      <p:pic>
        <p:nvPicPr>
          <p:cNvPr id="1180" name="" descr=""/>
          <p:cNvPicPr/>
          <p:nvPr/>
        </p:nvPicPr>
        <p:blipFill>
          <a:blip r:embed="rId107"/>
          <a:stretch/>
        </p:blipFill>
        <p:spPr>
          <a:xfrm>
            <a:off x="5796360" y="3834000"/>
            <a:ext cx="1011600" cy="1012320"/>
          </a:xfrm>
          <a:prstGeom prst="rect">
            <a:avLst/>
          </a:prstGeom>
          <a:ln>
            <a:noFill/>
          </a:ln>
        </p:spPr>
      </p:pic>
      <p:pic>
        <p:nvPicPr>
          <p:cNvPr id="1181" name="" descr=""/>
          <p:cNvPicPr/>
          <p:nvPr/>
        </p:nvPicPr>
        <p:blipFill>
          <a:blip r:embed="rId108"/>
          <a:stretch/>
        </p:blipFill>
        <p:spPr>
          <a:xfrm>
            <a:off x="3973680" y="3632400"/>
            <a:ext cx="1578960" cy="1579680"/>
          </a:xfrm>
          <a:prstGeom prst="rect">
            <a:avLst/>
          </a:prstGeom>
          <a:ln>
            <a:noFill/>
          </a:ln>
        </p:spPr>
      </p:pic>
      <p:pic>
        <p:nvPicPr>
          <p:cNvPr id="1182" name="" descr=""/>
          <p:cNvPicPr/>
          <p:nvPr/>
        </p:nvPicPr>
        <p:blipFill>
          <a:blip r:embed="rId109"/>
          <a:stretch/>
        </p:blipFill>
        <p:spPr>
          <a:xfrm>
            <a:off x="11587680" y="2011680"/>
            <a:ext cx="1070640" cy="1071360"/>
          </a:xfrm>
          <a:prstGeom prst="rect">
            <a:avLst/>
          </a:prstGeom>
          <a:ln>
            <a:noFill/>
          </a:ln>
        </p:spPr>
      </p:pic>
      <p:pic>
        <p:nvPicPr>
          <p:cNvPr id="1183" name="" descr=""/>
          <p:cNvPicPr/>
          <p:nvPr/>
        </p:nvPicPr>
        <p:blipFill>
          <a:blip r:embed="rId110"/>
          <a:stretch/>
        </p:blipFill>
        <p:spPr>
          <a:xfrm>
            <a:off x="3266640" y="3657600"/>
            <a:ext cx="457200" cy="457200"/>
          </a:xfrm>
          <a:prstGeom prst="rect">
            <a:avLst/>
          </a:prstGeom>
          <a:ln>
            <a:noFill/>
          </a:ln>
        </p:spPr>
      </p:pic>
      <p:pic>
        <p:nvPicPr>
          <p:cNvPr id="1184" name="" descr=""/>
          <p:cNvPicPr/>
          <p:nvPr/>
        </p:nvPicPr>
        <p:blipFill>
          <a:blip r:embed="rId111"/>
          <a:stretch/>
        </p:blipFill>
        <p:spPr>
          <a:xfrm>
            <a:off x="11404800" y="4114800"/>
            <a:ext cx="457200" cy="522720"/>
          </a:xfrm>
          <a:prstGeom prst="rect">
            <a:avLst/>
          </a:prstGeom>
          <a:ln>
            <a:noFill/>
          </a:ln>
        </p:spPr>
      </p:pic>
      <p:pic>
        <p:nvPicPr>
          <p:cNvPr id="1185" name="" descr=""/>
          <p:cNvPicPr/>
          <p:nvPr/>
        </p:nvPicPr>
        <p:blipFill>
          <a:blip r:embed="rId112"/>
          <a:stretch/>
        </p:blipFill>
        <p:spPr>
          <a:xfrm>
            <a:off x="4272480" y="3042360"/>
            <a:ext cx="613440" cy="613800"/>
          </a:xfrm>
          <a:prstGeom prst="rect">
            <a:avLst/>
          </a:prstGeom>
          <a:ln>
            <a:noFill/>
          </a:ln>
        </p:spPr>
      </p:pic>
      <p:pic>
        <p:nvPicPr>
          <p:cNvPr id="1186" name="" descr=""/>
          <p:cNvPicPr/>
          <p:nvPr/>
        </p:nvPicPr>
        <p:blipFill>
          <a:blip r:embed="rId113"/>
          <a:stretch/>
        </p:blipFill>
        <p:spPr>
          <a:xfrm>
            <a:off x="4704840" y="2302200"/>
            <a:ext cx="1920240" cy="1375560"/>
          </a:xfrm>
          <a:prstGeom prst="rect">
            <a:avLst/>
          </a:prstGeom>
          <a:ln>
            <a:noFill/>
          </a:ln>
        </p:spPr>
      </p:pic>
      <p:pic>
        <p:nvPicPr>
          <p:cNvPr id="1187" name="" descr=""/>
          <p:cNvPicPr/>
          <p:nvPr/>
        </p:nvPicPr>
        <p:blipFill>
          <a:blip r:embed="rId114"/>
          <a:stretch/>
        </p:blipFill>
        <p:spPr>
          <a:xfrm>
            <a:off x="6192720" y="3291840"/>
            <a:ext cx="432360" cy="385920"/>
          </a:xfrm>
          <a:prstGeom prst="rect">
            <a:avLst/>
          </a:prstGeom>
          <a:ln>
            <a:noFill/>
          </a:ln>
        </p:spPr>
      </p:pic>
      <p:pic>
        <p:nvPicPr>
          <p:cNvPr id="1188" name="" descr=""/>
          <p:cNvPicPr/>
          <p:nvPr/>
        </p:nvPicPr>
        <p:blipFill>
          <a:blip r:embed="rId115"/>
          <a:stretch/>
        </p:blipFill>
        <p:spPr>
          <a:xfrm>
            <a:off x="3175200" y="2323080"/>
            <a:ext cx="1737360" cy="1243080"/>
          </a:xfrm>
          <a:prstGeom prst="rect">
            <a:avLst/>
          </a:prstGeom>
          <a:ln>
            <a:noFill/>
          </a:ln>
        </p:spPr>
      </p:pic>
      <p:pic>
        <p:nvPicPr>
          <p:cNvPr id="1189" name="" descr=""/>
          <p:cNvPicPr/>
          <p:nvPr/>
        </p:nvPicPr>
        <p:blipFill>
          <a:blip r:embed="rId116"/>
          <a:stretch/>
        </p:blipFill>
        <p:spPr>
          <a:xfrm>
            <a:off x="5029200" y="5212080"/>
            <a:ext cx="557280" cy="497520"/>
          </a:xfrm>
          <a:prstGeom prst="rect">
            <a:avLst/>
          </a:prstGeom>
          <a:ln>
            <a:noFill/>
          </a:ln>
        </p:spPr>
      </p:pic>
      <p:pic>
        <p:nvPicPr>
          <p:cNvPr id="1190" name="" descr=""/>
          <p:cNvPicPr/>
          <p:nvPr/>
        </p:nvPicPr>
        <p:blipFill>
          <a:blip r:embed="rId117"/>
          <a:stretch/>
        </p:blipFill>
        <p:spPr>
          <a:xfrm>
            <a:off x="11130480" y="5677200"/>
            <a:ext cx="947160" cy="723600"/>
          </a:xfrm>
          <a:prstGeom prst="rect">
            <a:avLst/>
          </a:prstGeom>
          <a:ln>
            <a:noFill/>
          </a:ln>
        </p:spPr>
      </p:pic>
      <p:pic>
        <p:nvPicPr>
          <p:cNvPr id="1191" name="" descr=""/>
          <p:cNvPicPr/>
          <p:nvPr/>
        </p:nvPicPr>
        <p:blipFill>
          <a:blip r:embed="rId118"/>
          <a:stretch/>
        </p:blipFill>
        <p:spPr>
          <a:xfrm>
            <a:off x="11709000" y="4480560"/>
            <a:ext cx="884520" cy="771840"/>
          </a:xfrm>
          <a:prstGeom prst="rect">
            <a:avLst/>
          </a:prstGeom>
          <a:ln>
            <a:noFill/>
          </a:ln>
        </p:spPr>
      </p:pic>
      <p:pic>
        <p:nvPicPr>
          <p:cNvPr id="1192" name="" descr=""/>
          <p:cNvPicPr/>
          <p:nvPr/>
        </p:nvPicPr>
        <p:blipFill>
          <a:blip r:embed="rId119"/>
          <a:stretch/>
        </p:blipFill>
        <p:spPr>
          <a:xfrm>
            <a:off x="4181400" y="2011680"/>
            <a:ext cx="639720" cy="640080"/>
          </a:xfrm>
          <a:prstGeom prst="rect">
            <a:avLst/>
          </a:prstGeom>
          <a:ln>
            <a:noFill/>
          </a:ln>
        </p:spPr>
      </p:pic>
      <p:pic>
        <p:nvPicPr>
          <p:cNvPr id="1193" name="" descr=""/>
          <p:cNvPicPr/>
          <p:nvPr/>
        </p:nvPicPr>
        <p:blipFill>
          <a:blip r:embed="rId120"/>
          <a:stretch/>
        </p:blipFill>
        <p:spPr>
          <a:xfrm>
            <a:off x="5182920" y="1920240"/>
            <a:ext cx="278280" cy="278280"/>
          </a:xfrm>
          <a:prstGeom prst="rect">
            <a:avLst/>
          </a:prstGeom>
          <a:ln>
            <a:noFill/>
          </a:ln>
        </p:spPr>
      </p:pic>
      <p:pic>
        <p:nvPicPr>
          <p:cNvPr id="1194" name="" descr=""/>
          <p:cNvPicPr/>
          <p:nvPr/>
        </p:nvPicPr>
        <p:blipFill>
          <a:blip r:embed="rId121"/>
          <a:stretch/>
        </p:blipFill>
        <p:spPr>
          <a:xfrm>
            <a:off x="5735880" y="4937760"/>
            <a:ext cx="365400" cy="365760"/>
          </a:xfrm>
          <a:prstGeom prst="rect">
            <a:avLst/>
          </a:prstGeom>
          <a:ln>
            <a:noFill/>
          </a:ln>
        </p:spPr>
      </p:pic>
      <p:pic>
        <p:nvPicPr>
          <p:cNvPr id="1195" name="" descr=""/>
          <p:cNvPicPr/>
          <p:nvPr/>
        </p:nvPicPr>
        <p:blipFill>
          <a:blip r:embed="rId122"/>
          <a:stretch/>
        </p:blipFill>
        <p:spPr>
          <a:xfrm>
            <a:off x="5461200" y="3657600"/>
            <a:ext cx="457200" cy="457200"/>
          </a:xfrm>
          <a:prstGeom prst="rect">
            <a:avLst/>
          </a:prstGeom>
          <a:ln>
            <a:noFill/>
          </a:ln>
        </p:spPr>
      </p:pic>
    </p:spTree>
  </p:cSld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6" name="" descr=""/>
          <p:cNvPicPr/>
          <p:nvPr/>
        </p:nvPicPr>
        <p:blipFill>
          <a:blip r:embed="rId1"/>
          <a:stretch/>
        </p:blipFill>
        <p:spPr>
          <a:xfrm>
            <a:off x="4090680" y="1393920"/>
            <a:ext cx="457200" cy="457200"/>
          </a:xfrm>
          <a:prstGeom prst="rect">
            <a:avLst/>
          </a:prstGeom>
          <a:ln>
            <a:noFill/>
          </a:ln>
        </p:spPr>
      </p:pic>
      <p:pic>
        <p:nvPicPr>
          <p:cNvPr id="1197" name="" descr=""/>
          <p:cNvPicPr/>
          <p:nvPr/>
        </p:nvPicPr>
        <p:blipFill>
          <a:blip r:embed="rId2"/>
          <a:stretch/>
        </p:blipFill>
        <p:spPr>
          <a:xfrm>
            <a:off x="5927760" y="2665440"/>
            <a:ext cx="457200" cy="457200"/>
          </a:xfrm>
          <a:prstGeom prst="rect">
            <a:avLst/>
          </a:prstGeom>
          <a:ln>
            <a:noFill/>
          </a:ln>
        </p:spPr>
      </p:pic>
      <p:pic>
        <p:nvPicPr>
          <p:cNvPr id="1198" name="" descr=""/>
          <p:cNvPicPr/>
          <p:nvPr/>
        </p:nvPicPr>
        <p:blipFill>
          <a:blip r:embed="rId3"/>
          <a:stretch/>
        </p:blipFill>
        <p:spPr>
          <a:xfrm>
            <a:off x="1489320" y="2313360"/>
            <a:ext cx="457200" cy="457200"/>
          </a:xfrm>
          <a:prstGeom prst="rect">
            <a:avLst/>
          </a:prstGeom>
          <a:ln>
            <a:noFill/>
          </a:ln>
        </p:spPr>
      </p:pic>
      <p:pic>
        <p:nvPicPr>
          <p:cNvPr id="1199" name="" descr=""/>
          <p:cNvPicPr/>
          <p:nvPr/>
        </p:nvPicPr>
        <p:blipFill>
          <a:blip r:embed="rId4"/>
          <a:stretch/>
        </p:blipFill>
        <p:spPr>
          <a:xfrm>
            <a:off x="2106720" y="3671640"/>
            <a:ext cx="457200" cy="457200"/>
          </a:xfrm>
          <a:prstGeom prst="rect">
            <a:avLst/>
          </a:prstGeom>
          <a:ln>
            <a:noFill/>
          </a:ln>
        </p:spPr>
      </p:pic>
      <p:pic>
        <p:nvPicPr>
          <p:cNvPr id="1200" name="" descr=""/>
          <p:cNvPicPr/>
          <p:nvPr/>
        </p:nvPicPr>
        <p:blipFill>
          <a:blip r:embed="rId5"/>
          <a:stretch/>
        </p:blipFill>
        <p:spPr>
          <a:xfrm>
            <a:off x="2993760" y="2848320"/>
            <a:ext cx="457200" cy="457200"/>
          </a:xfrm>
          <a:prstGeom prst="rect">
            <a:avLst/>
          </a:prstGeom>
          <a:ln>
            <a:noFill/>
          </a:ln>
        </p:spPr>
      </p:pic>
      <p:pic>
        <p:nvPicPr>
          <p:cNvPr id="1201" name="" descr=""/>
          <p:cNvPicPr/>
          <p:nvPr/>
        </p:nvPicPr>
        <p:blipFill>
          <a:blip r:embed="rId6"/>
          <a:stretch/>
        </p:blipFill>
        <p:spPr>
          <a:xfrm>
            <a:off x="2655360" y="1595160"/>
            <a:ext cx="457200" cy="457200"/>
          </a:xfrm>
          <a:prstGeom prst="rect">
            <a:avLst/>
          </a:prstGeom>
          <a:ln>
            <a:noFill/>
          </a:ln>
        </p:spPr>
      </p:pic>
      <p:pic>
        <p:nvPicPr>
          <p:cNvPr id="1202" name="" descr=""/>
          <p:cNvPicPr/>
          <p:nvPr/>
        </p:nvPicPr>
        <p:blipFill>
          <a:blip r:embed="rId7"/>
          <a:stretch/>
        </p:blipFill>
        <p:spPr>
          <a:xfrm>
            <a:off x="6204960" y="1294200"/>
            <a:ext cx="640080" cy="457200"/>
          </a:xfrm>
          <a:prstGeom prst="rect">
            <a:avLst/>
          </a:prstGeom>
          <a:ln>
            <a:noFill/>
          </a:ln>
        </p:spPr>
      </p:pic>
      <p:pic>
        <p:nvPicPr>
          <p:cNvPr id="1203" name="" descr=""/>
          <p:cNvPicPr/>
          <p:nvPr/>
        </p:nvPicPr>
        <p:blipFill>
          <a:blip r:embed="rId8"/>
          <a:stretch/>
        </p:blipFill>
        <p:spPr>
          <a:xfrm>
            <a:off x="6791760" y="1802880"/>
            <a:ext cx="511920" cy="457200"/>
          </a:xfrm>
          <a:prstGeom prst="rect">
            <a:avLst/>
          </a:prstGeom>
          <a:ln>
            <a:noFill/>
          </a:ln>
        </p:spPr>
      </p:pic>
      <p:pic>
        <p:nvPicPr>
          <p:cNvPr id="1204" name="" descr=""/>
          <p:cNvPicPr/>
          <p:nvPr/>
        </p:nvPicPr>
        <p:blipFill>
          <a:blip r:embed="rId9"/>
          <a:stretch/>
        </p:blipFill>
        <p:spPr>
          <a:xfrm>
            <a:off x="2994120" y="4587120"/>
            <a:ext cx="640080" cy="457200"/>
          </a:xfrm>
          <a:prstGeom prst="rect">
            <a:avLst/>
          </a:prstGeom>
          <a:ln>
            <a:noFill/>
          </a:ln>
        </p:spPr>
      </p:pic>
      <p:pic>
        <p:nvPicPr>
          <p:cNvPr id="1205" name="" descr=""/>
          <p:cNvPicPr/>
          <p:nvPr/>
        </p:nvPicPr>
        <p:blipFill>
          <a:blip r:embed="rId10"/>
          <a:stretch/>
        </p:blipFill>
        <p:spPr>
          <a:xfrm>
            <a:off x="3409560" y="5370120"/>
            <a:ext cx="511920" cy="457200"/>
          </a:xfrm>
          <a:prstGeom prst="rect">
            <a:avLst/>
          </a:prstGeom>
          <a:ln>
            <a:noFill/>
          </a:ln>
        </p:spPr>
      </p:pic>
      <p:pic>
        <p:nvPicPr>
          <p:cNvPr id="1206" name="" descr=""/>
          <p:cNvPicPr/>
          <p:nvPr/>
        </p:nvPicPr>
        <p:blipFill>
          <a:blip r:embed="rId11"/>
          <a:stretch/>
        </p:blipFill>
        <p:spPr>
          <a:xfrm>
            <a:off x="5462280" y="5278680"/>
            <a:ext cx="521280" cy="457200"/>
          </a:xfrm>
          <a:prstGeom prst="rect">
            <a:avLst/>
          </a:prstGeom>
          <a:ln>
            <a:noFill/>
          </a:ln>
        </p:spPr>
      </p:pic>
      <p:pic>
        <p:nvPicPr>
          <p:cNvPr id="1207" name="" descr=""/>
          <p:cNvPicPr/>
          <p:nvPr/>
        </p:nvPicPr>
        <p:blipFill>
          <a:blip r:embed="rId12"/>
          <a:stretch/>
        </p:blipFill>
        <p:spPr>
          <a:xfrm>
            <a:off x="3816360" y="3580920"/>
            <a:ext cx="457200" cy="457200"/>
          </a:xfrm>
          <a:prstGeom prst="rect">
            <a:avLst/>
          </a:prstGeom>
          <a:ln>
            <a:noFill/>
          </a:ln>
        </p:spPr>
      </p:pic>
      <p:pic>
        <p:nvPicPr>
          <p:cNvPr id="1208" name="" descr=""/>
          <p:cNvPicPr/>
          <p:nvPr/>
        </p:nvPicPr>
        <p:blipFill>
          <a:blip r:embed="rId13"/>
          <a:stretch/>
        </p:blipFill>
        <p:spPr>
          <a:xfrm>
            <a:off x="7406640" y="5037120"/>
            <a:ext cx="576000" cy="457200"/>
          </a:xfrm>
          <a:prstGeom prst="rect">
            <a:avLst/>
          </a:prstGeom>
          <a:ln>
            <a:noFill/>
          </a:ln>
        </p:spPr>
      </p:pic>
      <p:pic>
        <p:nvPicPr>
          <p:cNvPr id="1209" name="" descr=""/>
          <p:cNvPicPr/>
          <p:nvPr/>
        </p:nvPicPr>
        <p:blipFill>
          <a:blip r:embed="rId14"/>
          <a:stretch/>
        </p:blipFill>
        <p:spPr>
          <a:xfrm>
            <a:off x="4091040" y="2474280"/>
            <a:ext cx="457200" cy="457200"/>
          </a:xfrm>
          <a:prstGeom prst="rect">
            <a:avLst/>
          </a:prstGeom>
          <a:ln>
            <a:noFill/>
          </a:ln>
        </p:spPr>
      </p:pic>
      <p:pic>
        <p:nvPicPr>
          <p:cNvPr id="1210" name="" descr=""/>
          <p:cNvPicPr/>
          <p:nvPr/>
        </p:nvPicPr>
        <p:blipFill>
          <a:blip r:embed="rId15"/>
          <a:stretch/>
        </p:blipFill>
        <p:spPr>
          <a:xfrm>
            <a:off x="5928120" y="3745800"/>
            <a:ext cx="457200" cy="457200"/>
          </a:xfrm>
          <a:prstGeom prst="rect">
            <a:avLst/>
          </a:prstGeom>
          <a:ln>
            <a:noFill/>
          </a:ln>
        </p:spPr>
      </p:pic>
      <p:pic>
        <p:nvPicPr>
          <p:cNvPr id="1211" name="" descr=""/>
          <p:cNvPicPr/>
          <p:nvPr/>
        </p:nvPicPr>
        <p:blipFill>
          <a:blip r:embed="rId16"/>
          <a:stretch/>
        </p:blipFill>
        <p:spPr>
          <a:xfrm>
            <a:off x="3816720" y="4661280"/>
            <a:ext cx="457200" cy="457200"/>
          </a:xfrm>
          <a:prstGeom prst="rect">
            <a:avLst/>
          </a:prstGeom>
          <a:ln>
            <a:noFill/>
          </a:ln>
        </p:spPr>
      </p:pic>
      <p:pic>
        <p:nvPicPr>
          <p:cNvPr id="1212" name="" descr=""/>
          <p:cNvPicPr/>
          <p:nvPr/>
        </p:nvPicPr>
        <p:blipFill>
          <a:blip r:embed="rId17"/>
          <a:stretch/>
        </p:blipFill>
        <p:spPr>
          <a:xfrm>
            <a:off x="6971400" y="2474640"/>
            <a:ext cx="457200" cy="457200"/>
          </a:xfrm>
          <a:prstGeom prst="rect">
            <a:avLst/>
          </a:prstGeom>
          <a:ln>
            <a:noFill/>
          </a:ln>
        </p:spPr>
      </p:pic>
      <p:pic>
        <p:nvPicPr>
          <p:cNvPr id="1213" name="" descr=""/>
          <p:cNvPicPr/>
          <p:nvPr/>
        </p:nvPicPr>
        <p:blipFill>
          <a:blip r:embed="rId18"/>
          <a:stretch/>
        </p:blipFill>
        <p:spPr>
          <a:xfrm>
            <a:off x="8808480" y="3746160"/>
            <a:ext cx="457200" cy="457200"/>
          </a:xfrm>
          <a:prstGeom prst="rect">
            <a:avLst/>
          </a:prstGeom>
          <a:ln>
            <a:noFill/>
          </a:ln>
        </p:spPr>
      </p:pic>
      <p:pic>
        <p:nvPicPr>
          <p:cNvPr id="1214" name="" descr=""/>
          <p:cNvPicPr/>
          <p:nvPr/>
        </p:nvPicPr>
        <p:blipFill>
          <a:blip r:embed="rId19"/>
          <a:stretch/>
        </p:blipFill>
        <p:spPr>
          <a:xfrm>
            <a:off x="6697080" y="4661640"/>
            <a:ext cx="457200" cy="457200"/>
          </a:xfrm>
          <a:prstGeom prst="rect">
            <a:avLst/>
          </a:prstGeom>
          <a:ln>
            <a:noFill/>
          </a:ln>
        </p:spPr>
      </p:pic>
      <p:pic>
        <p:nvPicPr>
          <p:cNvPr id="1215" name="" descr=""/>
          <p:cNvPicPr/>
          <p:nvPr/>
        </p:nvPicPr>
        <p:blipFill>
          <a:blip r:embed="rId20"/>
          <a:stretch/>
        </p:blipFill>
        <p:spPr>
          <a:xfrm>
            <a:off x="6971760" y="3915000"/>
            <a:ext cx="457200" cy="457200"/>
          </a:xfrm>
          <a:prstGeom prst="rect">
            <a:avLst/>
          </a:prstGeom>
          <a:ln>
            <a:noFill/>
          </a:ln>
        </p:spPr>
      </p:pic>
      <p:pic>
        <p:nvPicPr>
          <p:cNvPr id="1216" name="" descr=""/>
          <p:cNvPicPr/>
          <p:nvPr/>
        </p:nvPicPr>
        <p:blipFill>
          <a:blip r:embed="rId21"/>
          <a:stretch/>
        </p:blipFill>
        <p:spPr>
          <a:xfrm>
            <a:off x="8808840" y="5186520"/>
            <a:ext cx="457200" cy="457200"/>
          </a:xfrm>
          <a:prstGeom prst="rect">
            <a:avLst/>
          </a:prstGeom>
          <a:ln>
            <a:noFill/>
          </a:ln>
        </p:spPr>
      </p:pic>
      <p:pic>
        <p:nvPicPr>
          <p:cNvPr id="1217" name="" descr=""/>
          <p:cNvPicPr/>
          <p:nvPr/>
        </p:nvPicPr>
        <p:blipFill>
          <a:blip r:embed="rId22"/>
          <a:stretch/>
        </p:blipFill>
        <p:spPr>
          <a:xfrm>
            <a:off x="6697440" y="6102000"/>
            <a:ext cx="457200" cy="457200"/>
          </a:xfrm>
          <a:prstGeom prst="rect">
            <a:avLst/>
          </a:prstGeom>
          <a:ln>
            <a:noFill/>
          </a:ln>
        </p:spPr>
      </p:pic>
      <p:pic>
        <p:nvPicPr>
          <p:cNvPr id="1218" name="" descr=""/>
          <p:cNvPicPr/>
          <p:nvPr/>
        </p:nvPicPr>
        <p:blipFill>
          <a:blip r:embed="rId23"/>
          <a:stretch/>
        </p:blipFill>
        <p:spPr>
          <a:xfrm>
            <a:off x="852120" y="3915360"/>
            <a:ext cx="457200" cy="457200"/>
          </a:xfrm>
          <a:prstGeom prst="rect">
            <a:avLst/>
          </a:prstGeom>
          <a:ln>
            <a:noFill/>
          </a:ln>
        </p:spPr>
      </p:pic>
      <p:pic>
        <p:nvPicPr>
          <p:cNvPr id="1219" name="" descr=""/>
          <p:cNvPicPr/>
          <p:nvPr/>
        </p:nvPicPr>
        <p:blipFill>
          <a:blip r:embed="rId24"/>
          <a:stretch/>
        </p:blipFill>
        <p:spPr>
          <a:xfrm>
            <a:off x="2689200" y="5186880"/>
            <a:ext cx="457200" cy="457200"/>
          </a:xfrm>
          <a:prstGeom prst="rect">
            <a:avLst/>
          </a:prstGeom>
          <a:ln>
            <a:noFill/>
          </a:ln>
        </p:spPr>
      </p:pic>
      <p:pic>
        <p:nvPicPr>
          <p:cNvPr id="1220" name="" descr=""/>
          <p:cNvPicPr/>
          <p:nvPr/>
        </p:nvPicPr>
        <p:blipFill>
          <a:blip r:embed="rId25"/>
          <a:stretch/>
        </p:blipFill>
        <p:spPr>
          <a:xfrm>
            <a:off x="577800" y="6102360"/>
            <a:ext cx="457200" cy="457200"/>
          </a:xfrm>
          <a:prstGeom prst="rect">
            <a:avLst/>
          </a:prstGeom>
          <a:ln>
            <a:noFill/>
          </a:ln>
        </p:spPr>
      </p:pic>
      <p:pic>
        <p:nvPicPr>
          <p:cNvPr id="1221" name="" descr=""/>
          <p:cNvPicPr/>
          <p:nvPr/>
        </p:nvPicPr>
        <p:blipFill>
          <a:blip r:embed="rId26"/>
          <a:stretch/>
        </p:blipFill>
        <p:spPr>
          <a:xfrm>
            <a:off x="852480" y="1035720"/>
            <a:ext cx="457200" cy="457200"/>
          </a:xfrm>
          <a:prstGeom prst="rect">
            <a:avLst/>
          </a:prstGeom>
          <a:ln>
            <a:noFill/>
          </a:ln>
        </p:spPr>
      </p:pic>
      <p:pic>
        <p:nvPicPr>
          <p:cNvPr id="1222" name="" descr=""/>
          <p:cNvPicPr/>
          <p:nvPr/>
        </p:nvPicPr>
        <p:blipFill>
          <a:blip r:embed="rId27"/>
          <a:stretch/>
        </p:blipFill>
        <p:spPr>
          <a:xfrm>
            <a:off x="2689560" y="2307240"/>
            <a:ext cx="457200" cy="457200"/>
          </a:xfrm>
          <a:prstGeom prst="rect">
            <a:avLst/>
          </a:prstGeom>
          <a:ln>
            <a:noFill/>
          </a:ln>
        </p:spPr>
      </p:pic>
      <p:pic>
        <p:nvPicPr>
          <p:cNvPr id="1223" name="" descr=""/>
          <p:cNvPicPr/>
          <p:nvPr/>
        </p:nvPicPr>
        <p:blipFill>
          <a:blip r:embed="rId28"/>
          <a:stretch/>
        </p:blipFill>
        <p:spPr>
          <a:xfrm>
            <a:off x="578160" y="3222720"/>
            <a:ext cx="457200" cy="457200"/>
          </a:xfrm>
          <a:prstGeom prst="rect">
            <a:avLst/>
          </a:prstGeom>
          <a:ln>
            <a:noFill/>
          </a:ln>
        </p:spPr>
      </p:pic>
      <p:pic>
        <p:nvPicPr>
          <p:cNvPr id="1224" name="" descr=""/>
          <p:cNvPicPr/>
          <p:nvPr/>
        </p:nvPicPr>
        <p:blipFill>
          <a:blip r:embed="rId29"/>
          <a:stretch/>
        </p:blipFill>
        <p:spPr>
          <a:xfrm>
            <a:off x="7692840" y="103608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225" name="" descr=""/>
          <p:cNvPicPr/>
          <p:nvPr/>
        </p:nvPicPr>
        <p:blipFill>
          <a:blip r:embed="rId30"/>
          <a:stretch/>
        </p:blipFill>
        <p:spPr>
          <a:xfrm>
            <a:off x="9529920" y="230760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226" name="" descr=""/>
          <p:cNvPicPr/>
          <p:nvPr/>
        </p:nvPicPr>
        <p:blipFill>
          <a:blip r:embed="rId31"/>
          <a:stretch/>
        </p:blipFill>
        <p:spPr>
          <a:xfrm>
            <a:off x="7418520" y="322308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227" name="" descr=""/>
          <p:cNvPicPr/>
          <p:nvPr/>
        </p:nvPicPr>
        <p:blipFill>
          <a:blip r:embed="rId32"/>
          <a:stretch/>
        </p:blipFill>
        <p:spPr>
          <a:xfrm>
            <a:off x="3373200" y="175644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228" name="" descr=""/>
          <p:cNvPicPr/>
          <p:nvPr/>
        </p:nvPicPr>
        <p:blipFill>
          <a:blip r:embed="rId33"/>
          <a:stretch/>
        </p:blipFill>
        <p:spPr>
          <a:xfrm>
            <a:off x="5210280" y="302796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229" name="" descr=""/>
          <p:cNvPicPr/>
          <p:nvPr/>
        </p:nvPicPr>
        <p:blipFill>
          <a:blip r:embed="rId34"/>
          <a:stretch/>
        </p:blipFill>
        <p:spPr>
          <a:xfrm>
            <a:off x="3098880" y="394344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230" name="" descr=""/>
          <p:cNvPicPr/>
          <p:nvPr/>
        </p:nvPicPr>
        <p:blipFill>
          <a:blip r:embed="rId35"/>
          <a:stretch/>
        </p:blipFill>
        <p:spPr>
          <a:xfrm>
            <a:off x="3373560" y="427680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231" name="" descr=""/>
          <p:cNvPicPr/>
          <p:nvPr/>
        </p:nvPicPr>
        <p:blipFill>
          <a:blip r:embed="rId36"/>
          <a:stretch/>
        </p:blipFill>
        <p:spPr>
          <a:xfrm>
            <a:off x="5210640" y="554832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232" name="" descr=""/>
          <p:cNvPicPr/>
          <p:nvPr/>
        </p:nvPicPr>
        <p:blipFill>
          <a:blip r:embed="rId37"/>
          <a:stretch/>
        </p:blipFill>
        <p:spPr>
          <a:xfrm>
            <a:off x="3099240" y="646380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233" name="" descr=""/>
          <p:cNvPicPr/>
          <p:nvPr/>
        </p:nvPicPr>
        <p:blipFill>
          <a:blip r:embed="rId38"/>
          <a:stretch/>
        </p:blipFill>
        <p:spPr>
          <a:xfrm>
            <a:off x="493920" y="427716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234" name="" descr=""/>
          <p:cNvPicPr/>
          <p:nvPr/>
        </p:nvPicPr>
        <p:blipFill>
          <a:blip r:embed="rId39"/>
          <a:stretch/>
        </p:blipFill>
        <p:spPr>
          <a:xfrm>
            <a:off x="2331000" y="554868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235" name="" descr=""/>
          <p:cNvPicPr/>
          <p:nvPr/>
        </p:nvPicPr>
        <p:blipFill>
          <a:blip r:embed="rId40"/>
          <a:stretch/>
        </p:blipFill>
        <p:spPr>
          <a:xfrm>
            <a:off x="219600" y="646416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236" name="" descr=""/>
          <p:cNvPicPr/>
          <p:nvPr/>
        </p:nvPicPr>
        <p:blipFill>
          <a:blip r:embed="rId41"/>
          <a:stretch/>
        </p:blipFill>
        <p:spPr>
          <a:xfrm>
            <a:off x="494280" y="427752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237" name="" descr=""/>
          <p:cNvPicPr/>
          <p:nvPr/>
        </p:nvPicPr>
        <p:blipFill>
          <a:blip r:embed="rId42"/>
          <a:stretch/>
        </p:blipFill>
        <p:spPr>
          <a:xfrm>
            <a:off x="2331360" y="554904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238" name="" descr=""/>
          <p:cNvPicPr/>
          <p:nvPr/>
        </p:nvPicPr>
        <p:blipFill>
          <a:blip r:embed="rId43"/>
          <a:stretch/>
        </p:blipFill>
        <p:spPr>
          <a:xfrm>
            <a:off x="219960" y="646452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239" name="" descr=""/>
          <p:cNvPicPr/>
          <p:nvPr/>
        </p:nvPicPr>
        <p:blipFill>
          <a:blip r:embed="rId44"/>
          <a:stretch/>
        </p:blipFill>
        <p:spPr>
          <a:xfrm>
            <a:off x="494280" y="103752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240" name="" descr=""/>
          <p:cNvPicPr/>
          <p:nvPr/>
        </p:nvPicPr>
        <p:blipFill>
          <a:blip r:embed="rId45"/>
          <a:stretch/>
        </p:blipFill>
        <p:spPr>
          <a:xfrm>
            <a:off x="2331360" y="230904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241" name="" descr=""/>
          <p:cNvPicPr/>
          <p:nvPr/>
        </p:nvPicPr>
        <p:blipFill>
          <a:blip r:embed="rId46"/>
          <a:stretch/>
        </p:blipFill>
        <p:spPr>
          <a:xfrm>
            <a:off x="219960" y="322452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242" name="" descr=""/>
          <p:cNvPicPr/>
          <p:nvPr/>
        </p:nvPicPr>
        <p:blipFill>
          <a:blip r:embed="rId47"/>
          <a:stretch/>
        </p:blipFill>
        <p:spPr>
          <a:xfrm>
            <a:off x="2294640" y="103788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243" name="" descr=""/>
          <p:cNvPicPr/>
          <p:nvPr/>
        </p:nvPicPr>
        <p:blipFill>
          <a:blip r:embed="rId48"/>
          <a:stretch/>
        </p:blipFill>
        <p:spPr>
          <a:xfrm>
            <a:off x="4131720" y="230940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244" name="" descr=""/>
          <p:cNvPicPr/>
          <p:nvPr/>
        </p:nvPicPr>
        <p:blipFill>
          <a:blip r:embed="rId49"/>
          <a:stretch/>
        </p:blipFill>
        <p:spPr>
          <a:xfrm>
            <a:off x="2020320" y="322488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245" name="" descr=""/>
          <p:cNvPicPr/>
          <p:nvPr/>
        </p:nvPicPr>
        <p:blipFill>
          <a:blip r:embed="rId50"/>
          <a:stretch/>
        </p:blipFill>
        <p:spPr>
          <a:xfrm>
            <a:off x="1574640" y="463788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246" name="" descr=""/>
          <p:cNvPicPr/>
          <p:nvPr/>
        </p:nvPicPr>
        <p:blipFill>
          <a:blip r:embed="rId51"/>
          <a:stretch/>
        </p:blipFill>
        <p:spPr>
          <a:xfrm>
            <a:off x="3411720" y="590940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247" name="" descr=""/>
          <p:cNvPicPr/>
          <p:nvPr/>
        </p:nvPicPr>
        <p:blipFill>
          <a:blip r:embed="rId52"/>
          <a:stretch/>
        </p:blipFill>
        <p:spPr>
          <a:xfrm>
            <a:off x="1300320" y="682488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248" name="" descr=""/>
          <p:cNvPicPr/>
          <p:nvPr/>
        </p:nvPicPr>
        <p:blipFill>
          <a:blip r:embed="rId53"/>
          <a:stretch/>
        </p:blipFill>
        <p:spPr>
          <a:xfrm>
            <a:off x="5535000" y="463824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249" name="" descr=""/>
          <p:cNvPicPr/>
          <p:nvPr/>
        </p:nvPicPr>
        <p:blipFill>
          <a:blip r:embed="rId54"/>
          <a:stretch/>
        </p:blipFill>
        <p:spPr>
          <a:xfrm>
            <a:off x="7372080" y="590976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250" name="" descr=""/>
          <p:cNvPicPr/>
          <p:nvPr/>
        </p:nvPicPr>
        <p:blipFill>
          <a:blip r:embed="rId55"/>
          <a:stretch/>
        </p:blipFill>
        <p:spPr>
          <a:xfrm>
            <a:off x="5260680" y="682524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251" name="" descr=""/>
          <p:cNvPicPr/>
          <p:nvPr/>
        </p:nvPicPr>
        <p:blipFill>
          <a:blip r:embed="rId56"/>
          <a:stretch/>
        </p:blipFill>
        <p:spPr>
          <a:xfrm>
            <a:off x="4815360" y="175860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252" name="" descr=""/>
          <p:cNvPicPr/>
          <p:nvPr/>
        </p:nvPicPr>
        <p:blipFill>
          <a:blip r:embed="rId57"/>
          <a:stretch/>
        </p:blipFill>
        <p:spPr>
          <a:xfrm>
            <a:off x="6652440" y="303012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253" name="" descr=""/>
          <p:cNvPicPr/>
          <p:nvPr/>
        </p:nvPicPr>
        <p:blipFill>
          <a:blip r:embed="rId58"/>
          <a:stretch/>
        </p:blipFill>
        <p:spPr>
          <a:xfrm>
            <a:off x="4541040" y="394560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254" name="" descr=""/>
          <p:cNvPicPr/>
          <p:nvPr/>
        </p:nvPicPr>
        <p:blipFill>
          <a:blip r:embed="rId59"/>
          <a:stretch/>
        </p:blipFill>
        <p:spPr>
          <a:xfrm>
            <a:off x="4815720" y="175896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255" name="" descr=""/>
          <p:cNvPicPr/>
          <p:nvPr/>
        </p:nvPicPr>
        <p:blipFill>
          <a:blip r:embed="rId60"/>
          <a:stretch/>
        </p:blipFill>
        <p:spPr>
          <a:xfrm>
            <a:off x="6652800" y="303048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256" name="" descr=""/>
          <p:cNvPicPr/>
          <p:nvPr/>
        </p:nvPicPr>
        <p:blipFill>
          <a:blip r:embed="rId61"/>
          <a:stretch/>
        </p:blipFill>
        <p:spPr>
          <a:xfrm>
            <a:off x="4541400" y="394596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257" name="" descr=""/>
          <p:cNvPicPr/>
          <p:nvPr/>
        </p:nvPicPr>
        <p:blipFill>
          <a:blip r:embed="rId62"/>
          <a:stretch/>
        </p:blipFill>
        <p:spPr>
          <a:xfrm>
            <a:off x="4815720" y="427896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258" name="" descr=""/>
          <p:cNvPicPr/>
          <p:nvPr/>
        </p:nvPicPr>
        <p:blipFill>
          <a:blip r:embed="rId63"/>
          <a:stretch/>
        </p:blipFill>
        <p:spPr>
          <a:xfrm>
            <a:off x="6652800" y="555048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259" name="" descr=""/>
          <p:cNvPicPr/>
          <p:nvPr/>
        </p:nvPicPr>
        <p:blipFill>
          <a:blip r:embed="rId64"/>
          <a:stretch/>
        </p:blipFill>
        <p:spPr>
          <a:xfrm>
            <a:off x="4541400" y="646596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260" name="" descr=""/>
          <p:cNvPicPr/>
          <p:nvPr/>
        </p:nvPicPr>
        <p:blipFill>
          <a:blip r:embed="rId65"/>
          <a:stretch/>
        </p:blipFill>
        <p:spPr>
          <a:xfrm>
            <a:off x="6256080" y="427932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261" name="" descr=""/>
          <p:cNvPicPr/>
          <p:nvPr/>
        </p:nvPicPr>
        <p:blipFill>
          <a:blip r:embed="rId66"/>
          <a:stretch/>
        </p:blipFill>
        <p:spPr>
          <a:xfrm>
            <a:off x="8093160" y="555084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262" name="" descr=""/>
          <p:cNvPicPr/>
          <p:nvPr/>
        </p:nvPicPr>
        <p:blipFill>
          <a:blip r:embed="rId67"/>
          <a:stretch/>
        </p:blipFill>
        <p:spPr>
          <a:xfrm>
            <a:off x="5981760" y="646632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263" name="" descr=""/>
          <p:cNvPicPr/>
          <p:nvPr/>
        </p:nvPicPr>
        <p:blipFill>
          <a:blip r:embed="rId68"/>
          <a:stretch/>
        </p:blipFill>
        <p:spPr>
          <a:xfrm>
            <a:off x="6256440" y="-4032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264" name="" descr=""/>
          <p:cNvPicPr/>
          <p:nvPr/>
        </p:nvPicPr>
        <p:blipFill>
          <a:blip r:embed="rId69"/>
          <a:stretch/>
        </p:blipFill>
        <p:spPr>
          <a:xfrm>
            <a:off x="8093520" y="123120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265" name="" descr=""/>
          <p:cNvPicPr/>
          <p:nvPr/>
        </p:nvPicPr>
        <p:blipFill>
          <a:blip r:embed="rId70"/>
          <a:stretch/>
        </p:blipFill>
        <p:spPr>
          <a:xfrm>
            <a:off x="5982120" y="214668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266" name="" descr=""/>
          <p:cNvPicPr/>
          <p:nvPr/>
        </p:nvPicPr>
        <p:blipFill>
          <a:blip r:embed="rId71"/>
          <a:stretch/>
        </p:blipFill>
        <p:spPr>
          <a:xfrm>
            <a:off x="8056800" y="212004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267" name="" descr=""/>
          <p:cNvPicPr/>
          <p:nvPr/>
        </p:nvPicPr>
        <p:blipFill>
          <a:blip r:embed="rId72"/>
          <a:stretch/>
        </p:blipFill>
        <p:spPr>
          <a:xfrm>
            <a:off x="9893880" y="339156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268" name="" descr=""/>
          <p:cNvPicPr/>
          <p:nvPr/>
        </p:nvPicPr>
        <p:blipFill>
          <a:blip r:embed="rId73"/>
          <a:stretch/>
        </p:blipFill>
        <p:spPr>
          <a:xfrm>
            <a:off x="7782480" y="430704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269" name="" descr=""/>
          <p:cNvPicPr/>
          <p:nvPr/>
        </p:nvPicPr>
        <p:blipFill>
          <a:blip r:embed="rId74"/>
          <a:stretch/>
        </p:blipFill>
        <p:spPr>
          <a:xfrm>
            <a:off x="8057160" y="464040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270" name="" descr=""/>
          <p:cNvPicPr/>
          <p:nvPr/>
        </p:nvPicPr>
        <p:blipFill>
          <a:blip r:embed="rId75"/>
          <a:stretch/>
        </p:blipFill>
        <p:spPr>
          <a:xfrm>
            <a:off x="9894240" y="591192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271" name="" descr=""/>
          <p:cNvPicPr/>
          <p:nvPr/>
        </p:nvPicPr>
        <p:blipFill>
          <a:blip r:embed="rId76"/>
          <a:stretch/>
        </p:blipFill>
        <p:spPr>
          <a:xfrm>
            <a:off x="7782840" y="682740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272" name="" descr=""/>
          <p:cNvPicPr/>
          <p:nvPr/>
        </p:nvPicPr>
        <p:blipFill>
          <a:blip r:embed="rId77"/>
          <a:stretch/>
        </p:blipFill>
        <p:spPr>
          <a:xfrm>
            <a:off x="1937520" y="464076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273" name="" descr=""/>
          <p:cNvPicPr/>
          <p:nvPr/>
        </p:nvPicPr>
        <p:blipFill>
          <a:blip r:embed="rId78"/>
          <a:stretch/>
        </p:blipFill>
        <p:spPr>
          <a:xfrm>
            <a:off x="3774600" y="591228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274" name="" descr=""/>
          <p:cNvPicPr/>
          <p:nvPr/>
        </p:nvPicPr>
        <p:blipFill>
          <a:blip r:embed="rId79"/>
          <a:stretch/>
        </p:blipFill>
        <p:spPr>
          <a:xfrm>
            <a:off x="1663200" y="682776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275" name="" descr=""/>
          <p:cNvPicPr/>
          <p:nvPr/>
        </p:nvPicPr>
        <p:blipFill>
          <a:blip r:embed="rId80"/>
          <a:stretch/>
        </p:blipFill>
        <p:spPr>
          <a:xfrm>
            <a:off x="857880" y="248112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276" name="" descr=""/>
          <p:cNvPicPr/>
          <p:nvPr/>
        </p:nvPicPr>
        <p:blipFill>
          <a:blip r:embed="rId81"/>
          <a:stretch/>
        </p:blipFill>
        <p:spPr>
          <a:xfrm>
            <a:off x="2694960" y="375264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277" name="" descr=""/>
          <p:cNvPicPr/>
          <p:nvPr/>
        </p:nvPicPr>
        <p:blipFill>
          <a:blip r:embed="rId82"/>
          <a:stretch/>
        </p:blipFill>
        <p:spPr>
          <a:xfrm>
            <a:off x="583560" y="466812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278" name="" descr=""/>
          <p:cNvPicPr/>
          <p:nvPr/>
        </p:nvPicPr>
        <p:blipFill>
          <a:blip r:embed="rId83"/>
          <a:stretch/>
        </p:blipFill>
        <p:spPr>
          <a:xfrm>
            <a:off x="858240" y="320148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279" name="" descr=""/>
          <p:cNvPicPr/>
          <p:nvPr/>
        </p:nvPicPr>
        <p:blipFill>
          <a:blip r:embed="rId84"/>
          <a:stretch/>
        </p:blipFill>
        <p:spPr>
          <a:xfrm>
            <a:off x="2695320" y="447300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280" name="" descr=""/>
          <p:cNvPicPr/>
          <p:nvPr/>
        </p:nvPicPr>
        <p:blipFill>
          <a:blip r:embed="rId85"/>
          <a:stretch/>
        </p:blipFill>
        <p:spPr>
          <a:xfrm>
            <a:off x="583920" y="538848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281" name="" descr=""/>
          <p:cNvPicPr/>
          <p:nvPr/>
        </p:nvPicPr>
        <p:blipFill>
          <a:blip r:embed="rId86"/>
          <a:stretch/>
        </p:blipFill>
        <p:spPr>
          <a:xfrm>
            <a:off x="858600" y="-39816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282" name="" descr=""/>
          <p:cNvPicPr/>
          <p:nvPr/>
        </p:nvPicPr>
        <p:blipFill>
          <a:blip r:embed="rId87"/>
          <a:stretch/>
        </p:blipFill>
        <p:spPr>
          <a:xfrm>
            <a:off x="2695680" y="87336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283" name="" descr=""/>
          <p:cNvPicPr/>
          <p:nvPr/>
        </p:nvPicPr>
        <p:blipFill>
          <a:blip r:embed="rId88"/>
          <a:stretch/>
        </p:blipFill>
        <p:spPr>
          <a:xfrm>
            <a:off x="584280" y="178884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284" name="" descr=""/>
          <p:cNvPicPr/>
          <p:nvPr/>
        </p:nvPicPr>
        <p:blipFill>
          <a:blip r:embed="rId89"/>
          <a:stretch/>
        </p:blipFill>
        <p:spPr>
          <a:xfrm>
            <a:off x="4098960" y="428220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285" name="" descr=""/>
          <p:cNvPicPr/>
          <p:nvPr/>
        </p:nvPicPr>
        <p:blipFill>
          <a:blip r:embed="rId90"/>
          <a:stretch/>
        </p:blipFill>
        <p:spPr>
          <a:xfrm>
            <a:off x="5936040" y="555372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286" name="" descr=""/>
          <p:cNvPicPr/>
          <p:nvPr/>
        </p:nvPicPr>
        <p:blipFill>
          <a:blip r:embed="rId91"/>
          <a:stretch/>
        </p:blipFill>
        <p:spPr>
          <a:xfrm>
            <a:off x="3824640" y="6469200"/>
            <a:ext cx="182880" cy="182880"/>
          </a:xfrm>
          <a:prstGeom prst="rect">
            <a:avLst/>
          </a:prstGeom>
          <a:ln>
            <a:noFill/>
          </a:ln>
        </p:spPr>
      </p:pic>
      <p:pic>
        <p:nvPicPr>
          <p:cNvPr id="1287" name="" descr=""/>
          <p:cNvPicPr/>
          <p:nvPr/>
        </p:nvPicPr>
        <p:blipFill>
          <a:blip r:embed="rId92"/>
          <a:stretch/>
        </p:blipFill>
        <p:spPr>
          <a:xfrm>
            <a:off x="1129320" y="5193000"/>
            <a:ext cx="457200" cy="457200"/>
          </a:xfrm>
          <a:prstGeom prst="rect">
            <a:avLst/>
          </a:prstGeom>
          <a:ln>
            <a:noFill/>
          </a:ln>
        </p:spPr>
      </p:pic>
      <p:pic>
        <p:nvPicPr>
          <p:cNvPr id="1288" name="" descr=""/>
          <p:cNvPicPr/>
          <p:nvPr/>
        </p:nvPicPr>
        <p:blipFill>
          <a:blip r:embed="rId93"/>
          <a:stretch/>
        </p:blipFill>
        <p:spPr>
          <a:xfrm>
            <a:off x="1746720" y="6551280"/>
            <a:ext cx="457200" cy="457200"/>
          </a:xfrm>
          <a:prstGeom prst="rect">
            <a:avLst/>
          </a:prstGeom>
          <a:ln>
            <a:noFill/>
          </a:ln>
        </p:spPr>
      </p:pic>
      <p:pic>
        <p:nvPicPr>
          <p:cNvPr id="1289" name="" descr=""/>
          <p:cNvPicPr/>
          <p:nvPr/>
        </p:nvPicPr>
        <p:blipFill>
          <a:blip r:embed="rId94"/>
          <a:stretch/>
        </p:blipFill>
        <p:spPr>
          <a:xfrm>
            <a:off x="2633760" y="5727960"/>
            <a:ext cx="457200" cy="457200"/>
          </a:xfrm>
          <a:prstGeom prst="rect">
            <a:avLst/>
          </a:prstGeom>
          <a:ln>
            <a:noFill/>
          </a:ln>
        </p:spPr>
      </p:pic>
      <p:pic>
        <p:nvPicPr>
          <p:cNvPr id="1290" name="" descr=""/>
          <p:cNvPicPr/>
          <p:nvPr/>
        </p:nvPicPr>
        <p:blipFill>
          <a:blip r:embed="rId95"/>
          <a:stretch/>
        </p:blipFill>
        <p:spPr>
          <a:xfrm>
            <a:off x="2295360" y="4474800"/>
            <a:ext cx="457200" cy="457200"/>
          </a:xfrm>
          <a:prstGeom prst="rect">
            <a:avLst/>
          </a:prstGeom>
          <a:ln>
            <a:noFill/>
          </a:ln>
        </p:spPr>
      </p:pic>
      <p:pic>
        <p:nvPicPr>
          <p:cNvPr id="1291" name="" descr=""/>
          <p:cNvPicPr/>
          <p:nvPr/>
        </p:nvPicPr>
        <p:blipFill>
          <a:blip r:embed="rId96"/>
          <a:stretch/>
        </p:blipFill>
        <p:spPr>
          <a:xfrm>
            <a:off x="6889680" y="5193000"/>
            <a:ext cx="457200" cy="457200"/>
          </a:xfrm>
          <a:prstGeom prst="rect">
            <a:avLst/>
          </a:prstGeom>
          <a:ln>
            <a:noFill/>
          </a:ln>
        </p:spPr>
      </p:pic>
      <p:pic>
        <p:nvPicPr>
          <p:cNvPr id="1292" name="" descr=""/>
          <p:cNvPicPr/>
          <p:nvPr/>
        </p:nvPicPr>
        <p:blipFill>
          <a:blip r:embed="rId97"/>
          <a:stretch/>
        </p:blipFill>
        <p:spPr>
          <a:xfrm>
            <a:off x="7507080" y="6551280"/>
            <a:ext cx="457200" cy="457200"/>
          </a:xfrm>
          <a:prstGeom prst="rect">
            <a:avLst/>
          </a:prstGeom>
          <a:ln>
            <a:noFill/>
          </a:ln>
        </p:spPr>
      </p:pic>
      <p:pic>
        <p:nvPicPr>
          <p:cNvPr id="1293" name="" descr=""/>
          <p:cNvPicPr/>
          <p:nvPr/>
        </p:nvPicPr>
        <p:blipFill>
          <a:blip r:embed="rId98"/>
          <a:stretch/>
        </p:blipFill>
        <p:spPr>
          <a:xfrm>
            <a:off x="8394120" y="5727960"/>
            <a:ext cx="457200" cy="457200"/>
          </a:xfrm>
          <a:prstGeom prst="rect">
            <a:avLst/>
          </a:prstGeom>
          <a:ln>
            <a:noFill/>
          </a:ln>
        </p:spPr>
      </p:pic>
      <p:pic>
        <p:nvPicPr>
          <p:cNvPr id="1294" name="" descr=""/>
          <p:cNvPicPr/>
          <p:nvPr/>
        </p:nvPicPr>
        <p:blipFill>
          <a:blip r:embed="rId99"/>
          <a:stretch/>
        </p:blipFill>
        <p:spPr>
          <a:xfrm>
            <a:off x="8055720" y="4474800"/>
            <a:ext cx="457200" cy="457200"/>
          </a:xfrm>
          <a:prstGeom prst="rect">
            <a:avLst/>
          </a:prstGeom>
          <a:ln>
            <a:noFill/>
          </a:ln>
        </p:spPr>
      </p:pic>
      <p:pic>
        <p:nvPicPr>
          <p:cNvPr id="1295" name="" descr=""/>
          <p:cNvPicPr/>
          <p:nvPr/>
        </p:nvPicPr>
        <p:blipFill>
          <a:blip r:embed="rId100"/>
          <a:stretch/>
        </p:blipFill>
        <p:spPr>
          <a:xfrm>
            <a:off x="6530040" y="2313000"/>
            <a:ext cx="457200" cy="457200"/>
          </a:xfrm>
          <a:prstGeom prst="rect">
            <a:avLst/>
          </a:prstGeom>
          <a:ln>
            <a:noFill/>
          </a:ln>
        </p:spPr>
      </p:pic>
      <p:pic>
        <p:nvPicPr>
          <p:cNvPr id="1296" name="" descr=""/>
          <p:cNvPicPr/>
          <p:nvPr/>
        </p:nvPicPr>
        <p:blipFill>
          <a:blip r:embed="rId101"/>
          <a:stretch/>
        </p:blipFill>
        <p:spPr>
          <a:xfrm>
            <a:off x="7147440" y="3671280"/>
            <a:ext cx="457200" cy="457200"/>
          </a:xfrm>
          <a:prstGeom prst="rect">
            <a:avLst/>
          </a:prstGeom>
          <a:ln>
            <a:noFill/>
          </a:ln>
        </p:spPr>
      </p:pic>
      <p:pic>
        <p:nvPicPr>
          <p:cNvPr id="1297" name="" descr=""/>
          <p:cNvPicPr/>
          <p:nvPr/>
        </p:nvPicPr>
        <p:blipFill>
          <a:blip r:embed="rId102"/>
          <a:stretch/>
        </p:blipFill>
        <p:spPr>
          <a:xfrm>
            <a:off x="8034480" y="2847960"/>
            <a:ext cx="457200" cy="457200"/>
          </a:xfrm>
          <a:prstGeom prst="rect">
            <a:avLst/>
          </a:prstGeom>
          <a:ln>
            <a:noFill/>
          </a:ln>
        </p:spPr>
      </p:pic>
      <p:pic>
        <p:nvPicPr>
          <p:cNvPr id="1298" name="" descr=""/>
          <p:cNvPicPr/>
          <p:nvPr/>
        </p:nvPicPr>
        <p:blipFill>
          <a:blip r:embed="rId103"/>
          <a:stretch/>
        </p:blipFill>
        <p:spPr>
          <a:xfrm>
            <a:off x="7696080" y="1594800"/>
            <a:ext cx="457200" cy="457200"/>
          </a:xfrm>
          <a:prstGeom prst="rect">
            <a:avLst/>
          </a:prstGeom>
          <a:ln>
            <a:noFill/>
          </a:ln>
        </p:spPr>
      </p:pic>
      <p:pic>
        <p:nvPicPr>
          <p:cNvPr id="1299" name="" descr=""/>
          <p:cNvPicPr/>
          <p:nvPr/>
        </p:nvPicPr>
        <p:blipFill>
          <a:blip r:embed="rId104"/>
          <a:stretch/>
        </p:blipFill>
        <p:spPr>
          <a:xfrm>
            <a:off x="1502640" y="5999040"/>
            <a:ext cx="521280" cy="457200"/>
          </a:xfrm>
          <a:prstGeom prst="rect">
            <a:avLst/>
          </a:prstGeom>
          <a:ln>
            <a:noFill/>
          </a:ln>
        </p:spPr>
      </p:pic>
      <p:pic>
        <p:nvPicPr>
          <p:cNvPr id="1300" name="" descr=""/>
          <p:cNvPicPr/>
          <p:nvPr/>
        </p:nvPicPr>
        <p:blipFill>
          <a:blip r:embed="rId105"/>
          <a:stretch/>
        </p:blipFill>
        <p:spPr>
          <a:xfrm>
            <a:off x="3447000" y="5757480"/>
            <a:ext cx="576000" cy="457200"/>
          </a:xfrm>
          <a:prstGeom prst="rect">
            <a:avLst/>
          </a:prstGeom>
          <a:ln>
            <a:noFill/>
          </a:ln>
        </p:spPr>
      </p:pic>
      <p:sp>
        <p:nvSpPr>
          <p:cNvPr id="1301" name="CustomShape 1"/>
          <p:cNvSpPr/>
          <p:nvPr/>
        </p:nvSpPr>
        <p:spPr>
          <a:xfrm>
            <a:off x="2646000" y="1636200"/>
            <a:ext cx="4572000" cy="4287960"/>
          </a:xfrm>
          <a:prstGeom prst="ellipse">
            <a:avLst/>
          </a:prstGeom>
          <a:noFill/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1302" name="" descr=""/>
          <p:cNvPicPr/>
          <p:nvPr/>
        </p:nvPicPr>
        <p:blipFill>
          <a:blip r:embed="rId106"/>
          <a:stretch/>
        </p:blipFill>
        <p:spPr>
          <a:xfrm>
            <a:off x="3108960" y="4583160"/>
            <a:ext cx="461160" cy="461160"/>
          </a:xfrm>
          <a:prstGeom prst="rect">
            <a:avLst/>
          </a:prstGeom>
          <a:ln>
            <a:noFill/>
          </a:ln>
        </p:spPr>
      </p:pic>
      <p:pic>
        <p:nvPicPr>
          <p:cNvPr id="1303" name="" descr=""/>
          <p:cNvPicPr/>
          <p:nvPr/>
        </p:nvPicPr>
        <p:blipFill>
          <a:blip r:embed="rId107"/>
          <a:stretch/>
        </p:blipFill>
        <p:spPr>
          <a:xfrm>
            <a:off x="5796360" y="3834000"/>
            <a:ext cx="1011600" cy="1012320"/>
          </a:xfrm>
          <a:prstGeom prst="rect">
            <a:avLst/>
          </a:prstGeom>
          <a:ln>
            <a:noFill/>
          </a:ln>
        </p:spPr>
      </p:pic>
      <p:pic>
        <p:nvPicPr>
          <p:cNvPr id="1304" name="" descr=""/>
          <p:cNvPicPr/>
          <p:nvPr/>
        </p:nvPicPr>
        <p:blipFill>
          <a:blip r:embed="rId108"/>
          <a:stretch/>
        </p:blipFill>
        <p:spPr>
          <a:xfrm>
            <a:off x="3973680" y="3632400"/>
            <a:ext cx="1578960" cy="1579680"/>
          </a:xfrm>
          <a:prstGeom prst="rect">
            <a:avLst/>
          </a:prstGeom>
          <a:ln>
            <a:noFill/>
          </a:ln>
        </p:spPr>
      </p:pic>
      <p:pic>
        <p:nvPicPr>
          <p:cNvPr id="1305" name="" descr=""/>
          <p:cNvPicPr/>
          <p:nvPr/>
        </p:nvPicPr>
        <p:blipFill>
          <a:blip r:embed="rId109"/>
          <a:stretch/>
        </p:blipFill>
        <p:spPr>
          <a:xfrm>
            <a:off x="11587680" y="2011680"/>
            <a:ext cx="1070640" cy="1071360"/>
          </a:xfrm>
          <a:prstGeom prst="rect">
            <a:avLst/>
          </a:prstGeom>
          <a:ln>
            <a:noFill/>
          </a:ln>
        </p:spPr>
      </p:pic>
      <p:pic>
        <p:nvPicPr>
          <p:cNvPr id="1306" name="" descr=""/>
          <p:cNvPicPr/>
          <p:nvPr/>
        </p:nvPicPr>
        <p:blipFill>
          <a:blip r:embed="rId110"/>
          <a:stretch/>
        </p:blipFill>
        <p:spPr>
          <a:xfrm>
            <a:off x="3266640" y="3657600"/>
            <a:ext cx="457200" cy="457200"/>
          </a:xfrm>
          <a:prstGeom prst="rect">
            <a:avLst/>
          </a:prstGeom>
          <a:ln>
            <a:noFill/>
          </a:ln>
        </p:spPr>
      </p:pic>
      <p:pic>
        <p:nvPicPr>
          <p:cNvPr id="1307" name="" descr=""/>
          <p:cNvPicPr/>
          <p:nvPr/>
        </p:nvPicPr>
        <p:blipFill>
          <a:blip r:embed="rId111"/>
          <a:stretch/>
        </p:blipFill>
        <p:spPr>
          <a:xfrm>
            <a:off x="11404800" y="4114800"/>
            <a:ext cx="457200" cy="522720"/>
          </a:xfrm>
          <a:prstGeom prst="rect">
            <a:avLst/>
          </a:prstGeom>
          <a:ln>
            <a:noFill/>
          </a:ln>
        </p:spPr>
      </p:pic>
      <p:pic>
        <p:nvPicPr>
          <p:cNvPr id="1308" name="" descr=""/>
          <p:cNvPicPr/>
          <p:nvPr/>
        </p:nvPicPr>
        <p:blipFill>
          <a:blip r:embed="rId112"/>
          <a:stretch/>
        </p:blipFill>
        <p:spPr>
          <a:xfrm>
            <a:off x="4272480" y="3042360"/>
            <a:ext cx="613440" cy="613800"/>
          </a:xfrm>
          <a:prstGeom prst="rect">
            <a:avLst/>
          </a:prstGeom>
          <a:ln>
            <a:noFill/>
          </a:ln>
        </p:spPr>
      </p:pic>
      <p:pic>
        <p:nvPicPr>
          <p:cNvPr id="1309" name="" descr=""/>
          <p:cNvPicPr/>
          <p:nvPr/>
        </p:nvPicPr>
        <p:blipFill>
          <a:blip r:embed="rId113"/>
          <a:stretch/>
        </p:blipFill>
        <p:spPr>
          <a:xfrm>
            <a:off x="4704840" y="2302200"/>
            <a:ext cx="1920240" cy="1375560"/>
          </a:xfrm>
          <a:prstGeom prst="rect">
            <a:avLst/>
          </a:prstGeom>
          <a:ln>
            <a:noFill/>
          </a:ln>
        </p:spPr>
      </p:pic>
      <p:pic>
        <p:nvPicPr>
          <p:cNvPr id="1310" name="" descr=""/>
          <p:cNvPicPr/>
          <p:nvPr/>
        </p:nvPicPr>
        <p:blipFill>
          <a:blip r:embed="rId114"/>
          <a:stretch/>
        </p:blipFill>
        <p:spPr>
          <a:xfrm>
            <a:off x="6192720" y="3291840"/>
            <a:ext cx="432360" cy="385920"/>
          </a:xfrm>
          <a:prstGeom prst="rect">
            <a:avLst/>
          </a:prstGeom>
          <a:ln>
            <a:noFill/>
          </a:ln>
        </p:spPr>
      </p:pic>
      <p:pic>
        <p:nvPicPr>
          <p:cNvPr id="1311" name="" descr=""/>
          <p:cNvPicPr/>
          <p:nvPr/>
        </p:nvPicPr>
        <p:blipFill>
          <a:blip r:embed="rId115"/>
          <a:stretch/>
        </p:blipFill>
        <p:spPr>
          <a:xfrm>
            <a:off x="3175200" y="2323080"/>
            <a:ext cx="1737360" cy="1243080"/>
          </a:xfrm>
          <a:prstGeom prst="rect">
            <a:avLst/>
          </a:prstGeom>
          <a:ln>
            <a:noFill/>
          </a:ln>
        </p:spPr>
      </p:pic>
      <p:pic>
        <p:nvPicPr>
          <p:cNvPr id="1312" name="" descr=""/>
          <p:cNvPicPr/>
          <p:nvPr/>
        </p:nvPicPr>
        <p:blipFill>
          <a:blip r:embed="rId116"/>
          <a:stretch/>
        </p:blipFill>
        <p:spPr>
          <a:xfrm>
            <a:off x="4746240" y="5426640"/>
            <a:ext cx="557280" cy="497520"/>
          </a:xfrm>
          <a:prstGeom prst="rect">
            <a:avLst/>
          </a:prstGeom>
          <a:ln>
            <a:noFill/>
          </a:ln>
        </p:spPr>
      </p:pic>
      <p:pic>
        <p:nvPicPr>
          <p:cNvPr id="1313" name="" descr=""/>
          <p:cNvPicPr/>
          <p:nvPr/>
        </p:nvPicPr>
        <p:blipFill>
          <a:blip r:embed="rId117"/>
          <a:stretch/>
        </p:blipFill>
        <p:spPr>
          <a:xfrm>
            <a:off x="11130480" y="5677200"/>
            <a:ext cx="947160" cy="723600"/>
          </a:xfrm>
          <a:prstGeom prst="rect">
            <a:avLst/>
          </a:prstGeom>
          <a:ln>
            <a:noFill/>
          </a:ln>
        </p:spPr>
      </p:pic>
      <p:pic>
        <p:nvPicPr>
          <p:cNvPr id="1314" name="" descr=""/>
          <p:cNvPicPr/>
          <p:nvPr/>
        </p:nvPicPr>
        <p:blipFill>
          <a:blip r:embed="rId118"/>
          <a:stretch/>
        </p:blipFill>
        <p:spPr>
          <a:xfrm>
            <a:off x="11709000" y="4480560"/>
            <a:ext cx="884520" cy="771840"/>
          </a:xfrm>
          <a:prstGeom prst="rect">
            <a:avLst/>
          </a:prstGeom>
          <a:ln>
            <a:noFill/>
          </a:ln>
        </p:spPr>
      </p:pic>
      <p:pic>
        <p:nvPicPr>
          <p:cNvPr id="1315" name="" descr=""/>
          <p:cNvPicPr/>
          <p:nvPr/>
        </p:nvPicPr>
        <p:blipFill>
          <a:blip r:embed="rId119"/>
          <a:stretch/>
        </p:blipFill>
        <p:spPr>
          <a:xfrm>
            <a:off x="5182920" y="1920240"/>
            <a:ext cx="278280" cy="278280"/>
          </a:xfrm>
          <a:prstGeom prst="rect">
            <a:avLst/>
          </a:prstGeom>
          <a:ln>
            <a:noFill/>
          </a:ln>
        </p:spPr>
      </p:pic>
      <p:pic>
        <p:nvPicPr>
          <p:cNvPr id="1316" name="" descr=""/>
          <p:cNvPicPr/>
          <p:nvPr/>
        </p:nvPicPr>
        <p:blipFill>
          <a:blip r:embed="rId120"/>
          <a:stretch/>
        </p:blipFill>
        <p:spPr>
          <a:xfrm>
            <a:off x="5735880" y="4937760"/>
            <a:ext cx="365400" cy="365760"/>
          </a:xfrm>
          <a:prstGeom prst="rect">
            <a:avLst/>
          </a:prstGeom>
          <a:ln>
            <a:noFill/>
          </a:ln>
        </p:spPr>
      </p:pic>
      <p:pic>
        <p:nvPicPr>
          <p:cNvPr id="1317" name="" descr=""/>
          <p:cNvPicPr/>
          <p:nvPr/>
        </p:nvPicPr>
        <p:blipFill>
          <a:blip r:embed="rId121"/>
          <a:stretch/>
        </p:blipFill>
        <p:spPr>
          <a:xfrm>
            <a:off x="5461200" y="3657600"/>
            <a:ext cx="457200" cy="457200"/>
          </a:xfrm>
          <a:prstGeom prst="rect">
            <a:avLst/>
          </a:prstGeom>
          <a:ln>
            <a:noFill/>
          </a:ln>
        </p:spPr>
      </p:pic>
      <p:pic>
        <p:nvPicPr>
          <p:cNvPr id="1318" name="" descr=""/>
          <p:cNvPicPr/>
          <p:nvPr/>
        </p:nvPicPr>
        <p:blipFill>
          <a:blip r:embed="rId122"/>
          <a:stretch/>
        </p:blipFill>
        <p:spPr>
          <a:xfrm>
            <a:off x="4206240" y="5577840"/>
            <a:ext cx="457200" cy="457200"/>
          </a:xfrm>
          <a:prstGeom prst="rect">
            <a:avLst/>
          </a:prstGeom>
          <a:ln>
            <a:noFill/>
          </a:ln>
        </p:spPr>
      </p:pic>
      <p:pic>
        <p:nvPicPr>
          <p:cNvPr id="1319" name="" descr=""/>
          <p:cNvPicPr/>
          <p:nvPr/>
        </p:nvPicPr>
        <p:blipFill>
          <a:blip r:embed="rId123"/>
          <a:stretch/>
        </p:blipFill>
        <p:spPr>
          <a:xfrm>
            <a:off x="4746240" y="6146640"/>
            <a:ext cx="557280" cy="497520"/>
          </a:xfrm>
          <a:prstGeom prst="rect">
            <a:avLst/>
          </a:prstGeom>
          <a:ln>
            <a:noFill/>
          </a:ln>
        </p:spPr>
      </p:pic>
      <p:pic>
        <p:nvPicPr>
          <p:cNvPr id="1320" name="" descr=""/>
          <p:cNvPicPr/>
          <p:nvPr/>
        </p:nvPicPr>
        <p:blipFill>
          <a:blip r:embed="rId124"/>
          <a:stretch/>
        </p:blipFill>
        <p:spPr>
          <a:xfrm>
            <a:off x="5735880" y="5657760"/>
            <a:ext cx="365400" cy="365760"/>
          </a:xfrm>
          <a:prstGeom prst="rect">
            <a:avLst/>
          </a:prstGeom>
          <a:ln>
            <a:noFill/>
          </a:ln>
        </p:spPr>
      </p:pic>
      <p:pic>
        <p:nvPicPr>
          <p:cNvPr id="1321" name="" descr=""/>
          <p:cNvPicPr/>
          <p:nvPr/>
        </p:nvPicPr>
        <p:blipFill>
          <a:blip r:embed="rId125"/>
          <a:stretch/>
        </p:blipFill>
        <p:spPr>
          <a:xfrm>
            <a:off x="3773880" y="5191920"/>
            <a:ext cx="432360" cy="385920"/>
          </a:xfrm>
          <a:prstGeom prst="rect">
            <a:avLst/>
          </a:prstGeom>
          <a:ln>
            <a:noFill/>
          </a:ln>
        </p:spPr>
      </p:pic>
      <p:pic>
        <p:nvPicPr>
          <p:cNvPr id="1322" name="" descr=""/>
          <p:cNvPicPr/>
          <p:nvPr/>
        </p:nvPicPr>
        <p:blipFill>
          <a:blip r:embed="rId126"/>
          <a:stretch/>
        </p:blipFill>
        <p:spPr>
          <a:xfrm>
            <a:off x="2186640" y="3657600"/>
            <a:ext cx="457200" cy="457200"/>
          </a:xfrm>
          <a:prstGeom prst="rect">
            <a:avLst/>
          </a:prstGeom>
          <a:ln>
            <a:noFill/>
          </a:ln>
        </p:spPr>
      </p:pic>
      <p:pic>
        <p:nvPicPr>
          <p:cNvPr id="1323" name="" descr=""/>
          <p:cNvPicPr/>
          <p:nvPr/>
        </p:nvPicPr>
        <p:blipFill>
          <a:blip r:embed="rId127"/>
          <a:stretch/>
        </p:blipFill>
        <p:spPr>
          <a:xfrm>
            <a:off x="2464920" y="3017520"/>
            <a:ext cx="461160" cy="461160"/>
          </a:xfrm>
          <a:prstGeom prst="rect">
            <a:avLst/>
          </a:prstGeom>
          <a:ln>
            <a:noFill/>
          </a:ln>
        </p:spPr>
      </p:pic>
      <p:sp>
        <p:nvSpPr>
          <p:cNvPr id="1324" name="TextShape 2"/>
          <p:cNvSpPr txBox="1"/>
          <p:nvPr/>
        </p:nvSpPr>
        <p:spPr>
          <a:xfrm>
            <a:off x="503640" y="301680"/>
            <a:ext cx="9068400" cy="1262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>
                <a:latin typeface="Times New Roman"/>
              </a:rPr>
              <a:t>Background</a:t>
            </a:r>
            <a:r>
              <a:rPr lang="en-US" sz="4400">
                <a:latin typeface="Times New Roman"/>
              </a:rPr>
              <a:t>	</a:t>
            </a:r>
            <a:r>
              <a:rPr lang="en-US" sz="4400">
                <a:latin typeface="Times New Roman"/>
              </a:rPr>
              <a:t>+Modified Jet</a:t>
            </a:r>
            <a:endParaRPr/>
          </a:p>
        </p:txBody>
      </p:sp>
    </p:spTree>
  </p:cSld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5" name="TextShape 1"/>
          <p:cNvSpPr txBox="1"/>
          <p:nvPr/>
        </p:nvSpPr>
        <p:spPr>
          <a:xfrm>
            <a:off x="605160" y="334440"/>
            <a:ext cx="8862480" cy="1142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ctr">
              <a:lnSpc>
                <a:spcPct val="100000"/>
              </a:lnSpc>
            </a:pPr>
            <a:r>
              <a:rPr lang="en-US" sz="4600" strike="noStrike">
                <a:solidFill>
                  <a:srgbClr val="000000"/>
                </a:solidFill>
                <a:latin typeface="Times New Roman"/>
              </a:rPr>
              <a:t>Combinatorial jets</a:t>
            </a:r>
            <a:r>
              <a:rPr lang="en-US" sz="4600" strike="noStrike">
                <a:solidFill>
                  <a:srgbClr val="000000"/>
                </a:solidFill>
                <a:latin typeface="Times New Roman"/>
              </a:rPr>
              <a:t>
</a:t>
            </a:r>
            <a:r>
              <a:rPr lang="en-US" sz="2800" strike="noStrike">
                <a:solidFill>
                  <a:srgbClr val="000000"/>
                </a:solidFill>
                <a:latin typeface="Times New Roman"/>
              </a:rPr>
              <a:t> Full Jets in Pb-Pb √s</a:t>
            </a:r>
            <a:r>
              <a:rPr lang="en-US" sz="2800" strike="noStrike" baseline="-101000">
                <a:solidFill>
                  <a:srgbClr val="000000"/>
                </a:solidFill>
                <a:latin typeface="Times New Roman"/>
              </a:rPr>
              <a:t>NN</a:t>
            </a:r>
            <a:r>
              <a:rPr lang="en-US" sz="2800" strike="noStrike">
                <a:solidFill>
                  <a:srgbClr val="000000"/>
                </a:solidFill>
                <a:latin typeface="Times New Roman"/>
              </a:rPr>
              <a:t> = 2.76 TeV </a:t>
            </a:r>
            <a:endParaRPr/>
          </a:p>
        </p:txBody>
      </p:sp>
      <p:sp>
        <p:nvSpPr>
          <p:cNvPr id="1326" name="CustomShape 2"/>
          <p:cNvSpPr/>
          <p:nvPr/>
        </p:nvSpPr>
        <p:spPr>
          <a:xfrm>
            <a:off x="4372560" y="1823760"/>
            <a:ext cx="5703840" cy="5497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  <a:buBlip>
                <a:blip r:embed="rId1"/>
              </a:buBlip>
            </a:pPr>
            <a:r>
              <a:rPr lang="en-US" sz="2400" strike="noStrike">
                <a:solidFill>
                  <a:srgbClr val="000000"/>
                </a:solidFill>
                <a:latin typeface="Times New Roman"/>
              </a:rPr>
              <a:t>Fluctuations in the background determined via </a:t>
            </a:r>
            <a:r>
              <a:rPr lang="en-US" sz="2400" strike="noStrike">
                <a:solidFill>
                  <a:srgbClr val="000000"/>
                </a:solidFill>
                <a:latin typeface="Times New Roman"/>
                <a:ea typeface="Times New Roman"/>
              </a:rPr>
              <a:t>δ</a:t>
            </a:r>
            <a:r>
              <a:rPr lang="en-US" sz="2400" strike="noStrike">
                <a:solidFill>
                  <a:srgbClr val="000000"/>
                </a:solidFill>
                <a:latin typeface="Times New Roman"/>
              </a:rPr>
              <a:t>p</a:t>
            </a:r>
            <a:r>
              <a:rPr lang="en-US" sz="2400" strike="noStrike" baseline="-101000">
                <a:solidFill>
                  <a:srgbClr val="000000"/>
                </a:solidFill>
                <a:latin typeface="Times New Roman"/>
              </a:rPr>
              <a:t>T</a:t>
            </a:r>
            <a:endParaRPr/>
          </a:p>
          <a:p>
            <a:pPr lvl="1">
              <a:lnSpc>
                <a:spcPct val="100000"/>
              </a:lnSpc>
              <a:buBlip>
                <a:blip r:embed="rId2"/>
              </a:buBlip>
            </a:pPr>
            <a:r>
              <a:rPr lang="en-US" sz="2200" strike="noStrike">
                <a:solidFill>
                  <a:srgbClr val="000000"/>
                </a:solidFill>
                <a:latin typeface="Times New Roman"/>
              </a:rPr>
              <a:t>Random cones (RC)</a:t>
            </a:r>
            <a:endParaRPr/>
          </a:p>
          <a:p>
            <a:pPr lvl="1">
              <a:lnSpc>
                <a:spcPct val="100000"/>
              </a:lnSpc>
              <a:buBlip>
                <a:blip r:embed="rId3"/>
              </a:buBlip>
            </a:pPr>
            <a:r>
              <a:rPr lang="en-US" sz="2200" strike="noStrike">
                <a:solidFill>
                  <a:srgbClr val="000000"/>
                </a:solidFill>
                <a:latin typeface="Times New Roman"/>
              </a:rPr>
              <a:t>Depends on</a:t>
            </a:r>
            <a:endParaRPr/>
          </a:p>
          <a:p>
            <a:pPr lvl="2">
              <a:lnSpc>
                <a:spcPct val="100000"/>
              </a:lnSpc>
              <a:buBlip>
                <a:blip r:embed="rId4"/>
              </a:buBlip>
            </a:pPr>
            <a:r>
              <a:rPr lang="en-US" sz="2000" strike="noStrike">
                <a:solidFill>
                  <a:srgbClr val="000000"/>
                </a:solidFill>
                <a:latin typeface="Times New Roman"/>
              </a:rPr>
              <a:t>Constituent cut R</a:t>
            </a:r>
            <a:endParaRPr/>
          </a:p>
          <a:p>
            <a:pPr lvl="2">
              <a:lnSpc>
                <a:spcPct val="100000"/>
              </a:lnSpc>
              <a:buBlip>
                <a:blip r:embed="rId5"/>
              </a:buBlip>
            </a:pPr>
            <a:r>
              <a:rPr lang="en-US" sz="2000" strike="noStrike">
                <a:solidFill>
                  <a:srgbClr val="000000"/>
                </a:solidFill>
                <a:latin typeface="Times New Roman"/>
              </a:rPr>
              <a:t>Centrality</a:t>
            </a:r>
            <a:endParaRPr/>
          </a:p>
          <a:p>
            <a:pPr lvl="2">
              <a:lnSpc>
                <a:spcPct val="100000"/>
              </a:lnSpc>
              <a:buBlip>
                <a:blip r:embed="rId6"/>
              </a:buBlip>
            </a:pPr>
            <a:r>
              <a:rPr lang="en-US" sz="2000" strike="noStrike">
                <a:solidFill>
                  <a:srgbClr val="000000"/>
                </a:solidFill>
                <a:latin typeface="Times New Roman"/>
              </a:rPr>
              <a:t>Event plane</a:t>
            </a:r>
            <a:endParaRPr/>
          </a:p>
          <a:p>
            <a:pPr lvl="2">
              <a:lnSpc>
                <a:spcPct val="100000"/>
              </a:lnSpc>
              <a:buBlip>
                <a:blip r:embed="rId7"/>
              </a:buBlip>
            </a:pPr>
            <a:r>
              <a:rPr lang="en-US" sz="2000" strike="noStrike">
                <a:solidFill>
                  <a:srgbClr val="000000"/>
                </a:solidFill>
                <a:latin typeface="Times New Roman"/>
              </a:rPr>
              <a:t>Detector</a:t>
            </a:r>
            <a:endParaRPr/>
          </a:p>
          <a:p>
            <a:pPr>
              <a:lnSpc>
                <a:spcPct val="100000"/>
              </a:lnSpc>
            </a:pPr>
            <a:r>
              <a:rPr lang="en-US" sz="2400" strike="noStrike">
                <a:solidFill>
                  <a:srgbClr val="000000"/>
                </a:solidFill>
                <a:latin typeface="Times New Roman"/>
                <a:ea typeface="Times New Roman"/>
              </a:rPr>
              <a:t>
</a:t>
            </a:r>
            <a:r>
              <a:rPr lang="en-US" sz="2400" strike="noStrike">
                <a:solidFill>
                  <a:srgbClr val="000000"/>
                </a:solidFill>
                <a:latin typeface="Times New Roman"/>
                <a:ea typeface="Times New Roman"/>
              </a:rPr>
              <a:t>
</a:t>
            </a:r>
            <a:r>
              <a:rPr lang="en-US" sz="2400" strike="noStrike">
                <a:solidFill>
                  <a:srgbClr val="000000"/>
                </a:solidFill>
                <a:latin typeface="Times New Roman"/>
                <a:ea typeface="Times New Roman"/>
              </a:rPr>
              <a:t>δ</a:t>
            </a:r>
            <a:r>
              <a:rPr lang="en-US" sz="2400" strike="noStrike">
                <a:solidFill>
                  <a:srgbClr val="000000"/>
                </a:solidFill>
                <a:latin typeface="Times New Roman"/>
              </a:rPr>
              <a:t>p</a:t>
            </a:r>
            <a:r>
              <a:rPr lang="en-US" sz="2400" strike="noStrike" baseline="-101000">
                <a:solidFill>
                  <a:srgbClr val="000000"/>
                </a:solidFill>
                <a:latin typeface="Times New Roman"/>
              </a:rPr>
              <a:t>T</a:t>
            </a:r>
            <a:r>
              <a:rPr lang="en-US" sz="2400" strike="noStrike">
                <a:solidFill>
                  <a:srgbClr val="000000"/>
                </a:solidFill>
                <a:latin typeface="Times New Roman"/>
              </a:rPr>
              <a:t> is used to construct unfolding response matrix</a:t>
            </a:r>
            <a:endParaRPr/>
          </a:p>
        </p:txBody>
      </p:sp>
      <p:sp>
        <p:nvSpPr>
          <p:cNvPr id="1327" name="CustomShape 3"/>
          <p:cNvSpPr/>
          <p:nvPr/>
        </p:nvSpPr>
        <p:spPr>
          <a:xfrm>
            <a:off x="223920" y="5775840"/>
            <a:ext cx="4080960" cy="924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n-US" sz="2400" strike="noStrike">
                <a:solidFill>
                  <a:srgbClr val="000000"/>
                </a:solidFill>
                <a:latin typeface="Times New Roman"/>
                <a:ea typeface="Times New Roman"/>
              </a:rPr>
              <a:t>δ</a:t>
            </a:r>
            <a:r>
              <a:rPr lang="en-US" sz="2400" strike="noStrike">
                <a:solidFill>
                  <a:srgbClr val="000000"/>
                </a:solidFill>
                <a:latin typeface="Times New Roman"/>
              </a:rPr>
              <a:t>p</a:t>
            </a:r>
            <a:r>
              <a:rPr lang="en-US" sz="2400" strike="noStrike" baseline="-101000">
                <a:solidFill>
                  <a:srgbClr val="000000"/>
                </a:solidFill>
                <a:latin typeface="Times New Roman"/>
              </a:rPr>
              <a:t>T</a:t>
            </a:r>
            <a:r>
              <a:rPr lang="en-US" sz="2400" strike="noStrike">
                <a:solidFill>
                  <a:srgbClr val="000000"/>
                </a:solidFill>
                <a:latin typeface="Times New Roman"/>
              </a:rPr>
              <a:t> is not corrected for detector effects – Experiment specific</a:t>
            </a:r>
            <a:endParaRPr/>
          </a:p>
        </p:txBody>
      </p:sp>
      <p:pic>
        <p:nvPicPr>
          <p:cNvPr id="1328" name="" descr=""/>
          <p:cNvPicPr/>
          <p:nvPr/>
        </p:nvPicPr>
        <p:blipFill>
          <a:blip r:embed="rId8"/>
          <a:stretch/>
        </p:blipFill>
        <p:spPr>
          <a:xfrm>
            <a:off x="11507400" y="4525200"/>
            <a:ext cx="2757240" cy="504000"/>
          </a:xfrm>
          <a:prstGeom prst="rect">
            <a:avLst/>
          </a:prstGeom>
          <a:ln>
            <a:noFill/>
          </a:ln>
        </p:spPr>
      </p:pic>
      <p:pic>
        <p:nvPicPr>
          <p:cNvPr id="1329" name="Picture 3" descr=""/>
          <p:cNvPicPr/>
          <p:nvPr/>
        </p:nvPicPr>
        <p:blipFill>
          <a:blip r:embed="rId9"/>
          <a:srcRect l="5474" t="5959" r="8336" b="3717"/>
          <a:stretch/>
        </p:blipFill>
        <p:spPr>
          <a:xfrm>
            <a:off x="72360" y="1753560"/>
            <a:ext cx="4389120" cy="3630240"/>
          </a:xfrm>
          <a:prstGeom prst="rect">
            <a:avLst/>
          </a:prstGeom>
          <a:ln>
            <a:noFill/>
          </a:ln>
        </p:spPr>
      </p:pic>
    </p:spTree>
  </p:cSld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0" name="TextShape 1"/>
          <p:cNvSpPr txBox="1"/>
          <p:nvPr/>
        </p:nvSpPr>
        <p:spPr>
          <a:xfrm>
            <a:off x="0" y="370440"/>
            <a:ext cx="5998320" cy="116172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ctr">
              <a:lnSpc>
                <a:spcPct val="100000"/>
              </a:lnSpc>
            </a:pPr>
            <a:r>
              <a:rPr lang="en-US" sz="4600" strike="noStrike">
                <a:solidFill>
                  <a:srgbClr val="000000"/>
                </a:solidFill>
                <a:latin typeface="Times New Roman"/>
              </a:rPr>
              <a:t>Leading track jet bias</a:t>
            </a:r>
            <a:r>
              <a:rPr lang="en-US" sz="4600" strike="noStrike">
                <a:solidFill>
                  <a:srgbClr val="000000"/>
                </a:solidFill>
                <a:latin typeface="Times New Roman"/>
              </a:rPr>
              <a:t>
</a:t>
            </a:r>
            <a:r>
              <a:rPr lang="en-US" sz="2800" strike="noStrike">
                <a:solidFill>
                  <a:srgbClr val="000000"/>
                </a:solidFill>
                <a:latin typeface="Times New Roman"/>
              </a:rPr>
              <a:t>√s</a:t>
            </a:r>
            <a:r>
              <a:rPr lang="en-US" sz="2800" strike="noStrike" baseline="-101000">
                <a:solidFill>
                  <a:srgbClr val="000000"/>
                </a:solidFill>
                <a:latin typeface="Times New Roman"/>
              </a:rPr>
              <a:t>NN</a:t>
            </a:r>
            <a:r>
              <a:rPr lang="en-US" sz="2800" strike="noStrike">
                <a:solidFill>
                  <a:srgbClr val="000000"/>
                </a:solidFill>
                <a:latin typeface="Times New Roman"/>
              </a:rPr>
              <a:t> = 2.76 TeV Pb-Pb, R=0.2 </a:t>
            </a:r>
            <a:endParaRPr/>
          </a:p>
        </p:txBody>
      </p:sp>
      <p:sp>
        <p:nvSpPr>
          <p:cNvPr id="1331" name="TextShape 2"/>
          <p:cNvSpPr txBox="1"/>
          <p:nvPr/>
        </p:nvSpPr>
        <p:spPr>
          <a:xfrm>
            <a:off x="0" y="0"/>
            <a:ext cx="360" cy="200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algn="ctr"/>
            <a:r>
              <a:rPr lang="en-US" sz="1400">
                <a:latin typeface="Times New Roman"/>
              </a:rPr>
              <a:t>&lt;footer&gt;</a:t>
            </a:r>
            <a:endParaRPr/>
          </a:p>
        </p:txBody>
      </p:sp>
      <p:pic>
        <p:nvPicPr>
          <p:cNvPr id="1332" name="Picture 7" descr=""/>
          <p:cNvPicPr/>
          <p:nvPr/>
        </p:nvPicPr>
        <p:blipFill>
          <a:blip r:embed="rId1"/>
          <a:srcRect l="6824" t="2196" r="3966" b="0"/>
          <a:stretch/>
        </p:blipFill>
        <p:spPr>
          <a:xfrm>
            <a:off x="6373440" y="1188720"/>
            <a:ext cx="3593520" cy="5943600"/>
          </a:xfrm>
          <a:prstGeom prst="rect">
            <a:avLst/>
          </a:prstGeom>
          <a:ln>
            <a:noFill/>
          </a:ln>
        </p:spPr>
      </p:pic>
      <p:sp>
        <p:nvSpPr>
          <p:cNvPr id="1333" name="CustomShape 3"/>
          <p:cNvSpPr/>
          <p:nvPr/>
        </p:nvSpPr>
        <p:spPr>
          <a:xfrm>
            <a:off x="3494160" y="1737360"/>
            <a:ext cx="2723760" cy="425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US" sz="2200" strike="noStrike">
                <a:solidFill>
                  <a:srgbClr val="ff0000"/>
                </a:solidFill>
                <a:latin typeface="Times New Roman"/>
              </a:rPr>
              <a:t>Combinatorial “jets”</a:t>
            </a:r>
            <a:endParaRPr/>
          </a:p>
        </p:txBody>
      </p:sp>
      <p:sp>
        <p:nvSpPr>
          <p:cNvPr id="1334" name="CustomShape 4"/>
          <p:cNvSpPr/>
          <p:nvPr/>
        </p:nvSpPr>
        <p:spPr>
          <a:xfrm>
            <a:off x="6492240" y="2103120"/>
            <a:ext cx="1006920" cy="759240"/>
          </a:xfrm>
          <a:prstGeom prst="straightConnector1">
            <a:avLst/>
          </a:prstGeom>
          <a:noFill/>
          <a:ln w="25560">
            <a:solidFill>
              <a:srgbClr val="ff0000"/>
            </a:solidFill>
            <a:round/>
            <a:tailEnd len="med" type="arrow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335" name="TextShape 5"/>
          <p:cNvSpPr txBox="1"/>
          <p:nvPr/>
        </p:nvSpPr>
        <p:spPr>
          <a:xfrm>
            <a:off x="156600" y="2301840"/>
            <a:ext cx="6389640" cy="191520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  <a:buBlip>
                <a:blip r:embed="rId2"/>
              </a:buBlip>
            </a:pPr>
            <a:r>
              <a:rPr lang="en-US" sz="2400" strike="noStrike">
                <a:solidFill>
                  <a:srgbClr val="000000"/>
                </a:solidFill>
                <a:latin typeface="Times New Roman"/>
              </a:rPr>
              <a:t>Combinatorial jets a challenge in HI collisions</a:t>
            </a:r>
            <a:endParaRPr/>
          </a:p>
          <a:p>
            <a:pPr lvl="1">
              <a:lnSpc>
                <a:spcPct val="100000"/>
              </a:lnSpc>
              <a:buBlip>
                <a:blip r:embed="rId3"/>
              </a:buBlip>
            </a:pPr>
            <a:r>
              <a:rPr lang="en-US" sz="2200" strike="noStrike">
                <a:solidFill>
                  <a:srgbClr val="000000"/>
                </a:solidFill>
                <a:latin typeface="Times New Roman"/>
              </a:rPr>
              <a:t>Require leading track p</a:t>
            </a:r>
            <a:r>
              <a:rPr lang="en-US" sz="2200" strike="noStrike" baseline="-101000">
                <a:solidFill>
                  <a:srgbClr val="000000"/>
                </a:solidFill>
                <a:latin typeface="Times New Roman"/>
              </a:rPr>
              <a:t>T</a:t>
            </a:r>
            <a:r>
              <a:rPr lang="en-US" sz="2200" strike="noStrike">
                <a:solidFill>
                  <a:srgbClr val="000000"/>
                </a:solidFill>
                <a:latin typeface="Times New Roman"/>
              </a:rPr>
              <a:t> &gt; 5 GeV/c</a:t>
            </a:r>
            <a:endParaRPr/>
          </a:p>
          <a:p>
            <a:pPr lvl="1">
              <a:lnSpc>
                <a:spcPct val="100000"/>
              </a:lnSpc>
              <a:buBlip>
                <a:blip r:embed="rId4"/>
              </a:buBlip>
            </a:pPr>
            <a:r>
              <a:rPr lang="en-US" sz="2200" strike="noStrike">
                <a:solidFill>
                  <a:srgbClr val="000000"/>
                </a:solidFill>
                <a:latin typeface="Times New Roman"/>
              </a:rPr>
              <a:t>Suppresses combinatorial “jets”</a:t>
            </a:r>
            <a:endParaRPr/>
          </a:p>
          <a:p>
            <a:pPr lvl="1">
              <a:lnSpc>
                <a:spcPct val="100000"/>
              </a:lnSpc>
              <a:buBlip>
                <a:blip r:embed="rId5"/>
              </a:buBlip>
            </a:pPr>
            <a:r>
              <a:rPr lang="en-US" sz="2200" strike="noStrike">
                <a:solidFill>
                  <a:srgbClr val="000000"/>
                </a:solidFill>
                <a:latin typeface="Times New Roman"/>
              </a:rPr>
              <a:t>Biases fragmentation</a:t>
            </a:r>
            <a:endParaRPr/>
          </a:p>
        </p:txBody>
      </p:sp>
      <p:sp>
        <p:nvSpPr>
          <p:cNvPr id="1336" name="CustomShape 6"/>
          <p:cNvSpPr/>
          <p:nvPr/>
        </p:nvSpPr>
        <p:spPr>
          <a:xfrm>
            <a:off x="1244880" y="4345560"/>
            <a:ext cx="3603600" cy="425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n-US" sz="2200" strike="noStrike">
                <a:solidFill>
                  <a:srgbClr val="000000"/>
                </a:solidFill>
                <a:latin typeface="Times New Roman"/>
              </a:rPr>
              <a:t>Measured spectra:</a:t>
            </a:r>
            <a:endParaRPr/>
          </a:p>
        </p:txBody>
      </p:sp>
      <p:sp>
        <p:nvSpPr>
          <p:cNvPr id="1337" name="CustomShape 7"/>
          <p:cNvSpPr/>
          <p:nvPr/>
        </p:nvSpPr>
        <p:spPr>
          <a:xfrm>
            <a:off x="1331280" y="5614200"/>
            <a:ext cx="3134520" cy="1227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n-US" sz="2200" strike="noStrike">
                <a:solidFill>
                  <a:srgbClr val="000000"/>
                </a:solidFill>
                <a:latin typeface="Times New Roman"/>
              </a:rPr>
              <a:t>Where </a:t>
            </a:r>
            <a:endParaRPr/>
          </a:p>
          <a:p>
            <a:pPr>
              <a:lnSpc>
                <a:spcPct val="100000"/>
              </a:lnSpc>
            </a:pPr>
            <a:r>
              <a:rPr lang="en-US" sz="2200" strike="noStrike">
                <a:solidFill>
                  <a:srgbClr val="000000"/>
                </a:solidFill>
                <a:latin typeface="Times New Roman"/>
              </a:rPr>
              <a:t>comes from FastJet anti-k</a:t>
            </a:r>
            <a:r>
              <a:rPr lang="en-US" sz="2200" strike="noStrike" baseline="-101000">
                <a:solidFill>
                  <a:srgbClr val="000000"/>
                </a:solidFill>
                <a:latin typeface="Times New Roman"/>
              </a:rPr>
              <a:t>T</a:t>
            </a:r>
            <a:r>
              <a:rPr lang="en-US" sz="2200" strike="noStrike">
                <a:solidFill>
                  <a:srgbClr val="000000"/>
                </a:solidFill>
                <a:latin typeface="Times New Roman"/>
              </a:rPr>
              <a:t> algorithm</a:t>
            </a:r>
            <a:endParaRPr/>
          </a:p>
        </p:txBody>
      </p:sp>
      <p:pic>
        <p:nvPicPr>
          <p:cNvPr id="1338" name="" descr=""/>
          <p:cNvPicPr/>
          <p:nvPr/>
        </p:nvPicPr>
        <p:blipFill>
          <a:blip r:embed="rId6"/>
          <a:stretch/>
        </p:blipFill>
        <p:spPr>
          <a:xfrm>
            <a:off x="1369080" y="4917960"/>
            <a:ext cx="2603160" cy="588240"/>
          </a:xfrm>
          <a:prstGeom prst="rect">
            <a:avLst/>
          </a:prstGeom>
          <a:ln>
            <a:noFill/>
          </a:ln>
        </p:spPr>
      </p:pic>
      <p:pic>
        <p:nvPicPr>
          <p:cNvPr id="1339" name="" descr=""/>
          <p:cNvPicPr/>
          <p:nvPr/>
        </p:nvPicPr>
        <p:blipFill>
          <a:blip r:embed="rId7"/>
          <a:stretch/>
        </p:blipFill>
        <p:spPr>
          <a:xfrm>
            <a:off x="2692080" y="5506200"/>
            <a:ext cx="1091880" cy="588240"/>
          </a:xfrm>
          <a:prstGeom prst="rect">
            <a:avLst/>
          </a:prstGeom>
          <a:ln>
            <a:noFill/>
          </a:ln>
        </p:spPr>
      </p:pic>
      <p:sp>
        <p:nvSpPr>
          <p:cNvPr id="1340" name="TextShape 8"/>
          <p:cNvSpPr txBox="1"/>
          <p:nvPr/>
        </p:nvSpPr>
        <p:spPr>
          <a:xfrm>
            <a:off x="7589520" y="4336560"/>
            <a:ext cx="1554480" cy="4424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500">
                <a:latin typeface="Times New Roman"/>
              </a:rPr>
              <a:t>Full jets</a:t>
            </a:r>
            <a:endParaRPr/>
          </a:p>
        </p:txBody>
      </p:sp>
    </p:spTree>
  </p:cSld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freeze">
                      <p:stCondLst>
                        <p:cond delay="indefinite"/>
                      </p:stCondLst>
                      <p:childTnLst>
                        <p:par>
                          <p:cTn id="4" fill="freeze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">
                                            <p:txEl>
                                              <p:pRg st="0" end="4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">
                                            <p:txEl>
                                              <p:pRg st="48" end="8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">
                                            <p:txEl>
                                              <p:pRg st="83" end="1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freeze">
                      <p:stCondLst>
                        <p:cond delay="indefinite"/>
                      </p:stCondLst>
                      <p:childTnLst>
                        <p:par>
                          <p:cTn id="12" fill="freeze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" name="TextShape 1"/>
          <p:cNvSpPr txBox="1"/>
          <p:nvPr/>
        </p:nvSpPr>
        <p:spPr>
          <a:xfrm>
            <a:off x="605160" y="334440"/>
            <a:ext cx="8862480" cy="1142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ctr">
              <a:lnSpc>
                <a:spcPct val="100000"/>
              </a:lnSpc>
            </a:pPr>
            <a:r>
              <a:rPr lang="en-US" sz="4600" strike="noStrike">
                <a:solidFill>
                  <a:srgbClr val="000000"/>
                </a:solidFill>
                <a:latin typeface="Times New Roman"/>
              </a:rPr>
              <a:t>Combinatorial jets</a:t>
            </a:r>
            <a:r>
              <a:rPr lang="en-US" sz="4600" strike="noStrike">
                <a:solidFill>
                  <a:srgbClr val="000000"/>
                </a:solidFill>
                <a:latin typeface="Times New Roman"/>
              </a:rPr>
              <a:t>
</a:t>
            </a:r>
            <a:r>
              <a:rPr lang="en-US" sz="2800" strike="noStrike">
                <a:solidFill>
                  <a:srgbClr val="000000"/>
                </a:solidFill>
                <a:latin typeface="Times New Roman"/>
              </a:rPr>
              <a:t> Full Jets in Pb-Pb √s</a:t>
            </a:r>
            <a:r>
              <a:rPr lang="en-US" sz="2800" strike="noStrike" baseline="-101000">
                <a:solidFill>
                  <a:srgbClr val="000000"/>
                </a:solidFill>
                <a:latin typeface="Times New Roman"/>
              </a:rPr>
              <a:t>NN</a:t>
            </a:r>
            <a:r>
              <a:rPr lang="en-US" sz="2800" strike="noStrike">
                <a:solidFill>
                  <a:srgbClr val="000000"/>
                </a:solidFill>
                <a:latin typeface="Times New Roman"/>
              </a:rPr>
              <a:t> = 2.76 TeV </a:t>
            </a:r>
            <a:endParaRPr/>
          </a:p>
        </p:txBody>
      </p:sp>
      <p:sp>
        <p:nvSpPr>
          <p:cNvPr id="1342" name="CustomShape 2"/>
          <p:cNvSpPr/>
          <p:nvPr/>
        </p:nvSpPr>
        <p:spPr>
          <a:xfrm>
            <a:off x="4372560" y="1823760"/>
            <a:ext cx="5703840" cy="5497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  <a:buBlip>
                <a:blip r:embed="rId1"/>
              </a:buBlip>
            </a:pPr>
            <a:r>
              <a:rPr lang="en-US" sz="2400" strike="noStrike">
                <a:solidFill>
                  <a:srgbClr val="000000"/>
                </a:solidFill>
                <a:latin typeface="Arial"/>
              </a:rPr>
              <a:t>How to suppress:</a:t>
            </a:r>
            <a:endParaRPr/>
          </a:p>
          <a:p>
            <a:pPr lvl="1">
              <a:lnSpc>
                <a:spcPct val="100000"/>
              </a:lnSpc>
              <a:buBlip>
                <a:blip r:embed="rId2"/>
              </a:buBlip>
            </a:pPr>
            <a:r>
              <a:rPr lang="en-US" sz="2400" strike="noStrike">
                <a:solidFill>
                  <a:srgbClr val="000000"/>
                </a:solidFill>
                <a:latin typeface="Arial"/>
              </a:rPr>
              <a:t>Reduce R</a:t>
            </a:r>
            <a:endParaRPr/>
          </a:p>
          <a:p>
            <a:pPr lvl="1">
              <a:lnSpc>
                <a:spcPct val="100000"/>
              </a:lnSpc>
              <a:buBlip>
                <a:blip r:embed="rId3"/>
              </a:buBlip>
            </a:pPr>
            <a:r>
              <a:rPr lang="en-US" sz="2400" strike="noStrike">
                <a:solidFill>
                  <a:srgbClr val="000000"/>
                </a:solidFill>
                <a:latin typeface="Arial"/>
              </a:rPr>
              <a:t>Increase constituent cut</a:t>
            </a:r>
            <a:endParaRPr/>
          </a:p>
          <a:p>
            <a:pPr lvl="2">
              <a:lnSpc>
                <a:spcPct val="100000"/>
              </a:lnSpc>
              <a:buBlip>
                <a:blip r:embed="rId4"/>
              </a:buBlip>
            </a:pPr>
            <a:r>
              <a:rPr lang="en-US" sz="2400" strike="noStrike">
                <a:solidFill>
                  <a:srgbClr val="000000"/>
                </a:solidFill>
                <a:latin typeface="Arial"/>
              </a:rPr>
              <a:t>No longer colinear safe</a:t>
            </a:r>
            <a:endParaRPr/>
          </a:p>
          <a:p>
            <a:pPr lvl="1">
              <a:lnSpc>
                <a:spcPct val="100000"/>
              </a:lnSpc>
              <a:buBlip>
                <a:blip r:embed="rId5"/>
              </a:buBlip>
            </a:pPr>
            <a:r>
              <a:rPr lang="en-US" sz="2400" strike="noStrike">
                <a:solidFill>
                  <a:srgbClr val="000000"/>
                </a:solidFill>
                <a:latin typeface="Arial"/>
              </a:rPr>
              <a:t>Require high p</a:t>
            </a:r>
            <a:r>
              <a:rPr lang="en-US" sz="2400" strike="noStrike" baseline="-101000">
                <a:solidFill>
                  <a:srgbClr val="000000"/>
                </a:solidFill>
                <a:latin typeface="Arial"/>
              </a:rPr>
              <a:t>T</a:t>
            </a:r>
            <a:r>
              <a:rPr lang="en-US" sz="2400" strike="noStrike">
                <a:solidFill>
                  <a:srgbClr val="000000"/>
                </a:solidFill>
                <a:latin typeface="Arial"/>
              </a:rPr>
              <a:t> track</a:t>
            </a:r>
            <a:endParaRPr/>
          </a:p>
          <a:p>
            <a:pPr lvl="2">
              <a:lnSpc>
                <a:spcPct val="100000"/>
              </a:lnSpc>
              <a:buBlip>
                <a:blip r:embed="rId6"/>
              </a:buBlip>
            </a:pPr>
            <a:r>
              <a:rPr lang="en-US" sz="2400" strike="noStrike">
                <a:solidFill>
                  <a:srgbClr val="000000"/>
                </a:solidFill>
                <a:latin typeface="Arial"/>
              </a:rPr>
              <a:t>No longer colinear safe</a:t>
            </a:r>
            <a:endParaRPr/>
          </a:p>
          <a:p>
            <a:pPr lvl="1">
              <a:lnSpc>
                <a:spcPct val="100000"/>
              </a:lnSpc>
              <a:buBlip>
                <a:blip r:embed="rId7"/>
              </a:buBlip>
            </a:pPr>
            <a:r>
              <a:rPr lang="en-US" sz="2400" strike="noStrike">
                <a:solidFill>
                  <a:srgbClr val="000000"/>
                </a:solidFill>
                <a:latin typeface="Arial"/>
              </a:rPr>
              <a:t>Focus on higher p</a:t>
            </a:r>
            <a:r>
              <a:rPr lang="en-US" sz="2400" strike="noStrike" baseline="-101000">
                <a:solidFill>
                  <a:srgbClr val="000000"/>
                </a:solidFill>
                <a:latin typeface="Arial"/>
              </a:rPr>
              <a:t>T</a:t>
            </a:r>
            <a:r>
              <a:rPr lang="en-US" sz="2400" strike="noStrike">
                <a:solidFill>
                  <a:srgbClr val="000000"/>
                </a:solidFill>
                <a:latin typeface="Arial"/>
              </a:rPr>
              <a:t> jets</a:t>
            </a:r>
            <a:endParaRPr/>
          </a:p>
        </p:txBody>
      </p:sp>
      <p:pic>
        <p:nvPicPr>
          <p:cNvPr id="1343" name="" descr=""/>
          <p:cNvPicPr/>
          <p:nvPr/>
        </p:nvPicPr>
        <p:blipFill>
          <a:blip r:embed="rId8"/>
          <a:stretch/>
        </p:blipFill>
        <p:spPr>
          <a:xfrm>
            <a:off x="11507400" y="4525200"/>
            <a:ext cx="2757240" cy="504000"/>
          </a:xfrm>
          <a:prstGeom prst="rect">
            <a:avLst/>
          </a:prstGeom>
          <a:ln>
            <a:noFill/>
          </a:ln>
        </p:spPr>
      </p:pic>
      <p:pic>
        <p:nvPicPr>
          <p:cNvPr id="1344" name="Picture 3" descr=""/>
          <p:cNvPicPr/>
          <p:nvPr/>
        </p:nvPicPr>
        <p:blipFill>
          <a:blip r:embed="rId9"/>
          <a:srcRect l="5474" t="5959" r="8336" b="3717"/>
          <a:stretch/>
        </p:blipFill>
        <p:spPr>
          <a:xfrm>
            <a:off x="72360" y="1753560"/>
            <a:ext cx="4389120" cy="3630240"/>
          </a:xfrm>
          <a:prstGeom prst="rect">
            <a:avLst/>
          </a:prstGeom>
          <a:ln>
            <a:noFill/>
          </a:ln>
        </p:spPr>
      </p:pic>
    </p:spTree>
  </p:cSld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5" name="TextShape 1"/>
          <p:cNvSpPr txBox="1"/>
          <p:nvPr/>
        </p:nvSpPr>
        <p:spPr>
          <a:xfrm>
            <a:off x="503640" y="301680"/>
            <a:ext cx="9068400" cy="1262520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txBody>
          <a:bodyPr lIns="0" rIns="0" tIns="0" bIns="0" anchor="ctr"/>
          <a:p>
            <a:pPr algn="ctr"/>
            <a:r>
              <a:rPr lang="en-US" sz="4400">
                <a:latin typeface="Times New Roman"/>
              </a:rPr>
              <a:t>Questions you should ask</a:t>
            </a:r>
            <a:endParaRPr/>
          </a:p>
        </p:txBody>
      </p:sp>
      <p:sp>
        <p:nvSpPr>
          <p:cNvPr id="1346" name="TextShape 2"/>
          <p:cNvSpPr txBox="1"/>
          <p:nvPr/>
        </p:nvSpPr>
        <p:spPr>
          <a:xfrm>
            <a:off x="0" y="1913400"/>
            <a:ext cx="10076760" cy="48142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b="1" lang="en-US" sz="3200">
                <a:latin typeface="Times New Roman"/>
              </a:rPr>
              <a:t>How do the analysis cuts impact the jets used in the analysis?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Times New Roman"/>
              </a:rPr>
              <a:t>Small R </a:t>
            </a:r>
            <a:r>
              <a:rPr lang="en-US" sz="2800">
                <a:latin typeface="Arial"/>
                <a:ea typeface="Arial"/>
              </a:rPr>
              <a:t>→</a:t>
            </a:r>
            <a:r>
              <a:rPr lang="en-US" sz="2800">
                <a:latin typeface="Times New Roman"/>
              </a:rPr>
              <a:t> eliminates out of cone radiation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Times New Roman"/>
              </a:rPr>
              <a:t>High jet p</a:t>
            </a:r>
            <a:r>
              <a:rPr lang="en-US" sz="2800" baseline="-101000">
                <a:latin typeface="Times New Roman"/>
              </a:rPr>
              <a:t>T</a:t>
            </a:r>
            <a:r>
              <a:rPr lang="en-US" sz="2800">
                <a:latin typeface="Times New Roman"/>
              </a:rPr>
              <a:t>/E biases towards unmodified jets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Times New Roman"/>
              </a:rPr>
              <a:t>Requirement of high pT track/cluster biases towards unmodified jets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Times New Roman"/>
              </a:rPr>
              <a:t>High minimum constituent cut could make the analysis blind to medium modifications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b="1" lang="en-US" sz="3200">
                <a:latin typeface="Times New Roman"/>
              </a:rPr>
              <a:t>Is this analysis sensitive to medium modifications?</a:t>
            </a:r>
            <a:endParaRPr/>
          </a:p>
        </p:txBody>
      </p:sp>
    </p:spTree>
  </p:cSld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7" name="TextShape 1"/>
          <p:cNvSpPr txBox="1"/>
          <p:nvPr/>
        </p:nvSpPr>
        <p:spPr>
          <a:xfrm>
            <a:off x="503640" y="2857680"/>
            <a:ext cx="9068400" cy="1262520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txBody>
          <a:bodyPr lIns="0" rIns="0" tIns="0" bIns="0" anchor="ctr"/>
          <a:p>
            <a:pPr algn="ctr"/>
            <a:r>
              <a:rPr lang="en-US" sz="4400">
                <a:latin typeface="Times New Roman"/>
              </a:rPr>
              <a:t>“</a:t>
            </a:r>
            <a:r>
              <a:rPr lang="en-US" sz="4400">
                <a:latin typeface="Times New Roman"/>
              </a:rPr>
              <a:t>Different jets are different.”</a:t>
            </a:r>
            <a:r>
              <a:rPr lang="en-US" sz="4400">
                <a:latin typeface="Times New Roman"/>
              </a:rPr>
              <a:t>
</a:t>
            </a:r>
            <a:r>
              <a:rPr lang="en-US" sz="4400">
                <a:latin typeface="Times New Roman"/>
              </a:rPr>
              <a:t>-- Rosi Reed</a:t>
            </a:r>
            <a:endParaRPr/>
          </a:p>
        </p:txBody>
      </p:sp>
    </p:spTree>
  </p:cSld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4" name="" descr=""/>
          <p:cNvPicPr/>
          <p:nvPr/>
        </p:nvPicPr>
        <p:blipFill>
          <a:blip r:embed="rId1"/>
          <a:stretch/>
        </p:blipFill>
        <p:spPr>
          <a:xfrm>
            <a:off x="823680" y="714960"/>
            <a:ext cx="10740960" cy="6035040"/>
          </a:xfrm>
          <a:prstGeom prst="rect">
            <a:avLst/>
          </a:prstGeom>
          <a:ln>
            <a:noFill/>
          </a:ln>
        </p:spPr>
      </p:pic>
      <p:sp>
        <p:nvSpPr>
          <p:cNvPr id="585" name="CustomShape 1"/>
          <p:cNvSpPr/>
          <p:nvPr/>
        </p:nvSpPr>
        <p:spPr>
          <a:xfrm>
            <a:off x="7296480" y="836640"/>
            <a:ext cx="3657600" cy="57607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86" name="TextShape 2"/>
          <p:cNvSpPr txBox="1"/>
          <p:nvPr/>
        </p:nvSpPr>
        <p:spPr>
          <a:xfrm>
            <a:off x="1405440" y="3777120"/>
            <a:ext cx="1920240" cy="1160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500">
                <a:solidFill>
                  <a:srgbClr val="0000ff"/>
                </a:solidFill>
                <a:latin typeface="Arial"/>
              </a:rPr>
              <a:t>Hard scattering</a:t>
            </a:r>
            <a:endParaRPr/>
          </a:p>
        </p:txBody>
      </p:sp>
      <p:sp>
        <p:nvSpPr>
          <p:cNvPr id="587" name="CustomShape 3"/>
          <p:cNvSpPr/>
          <p:nvPr/>
        </p:nvSpPr>
        <p:spPr>
          <a:xfrm rot="16200000">
            <a:off x="3958560" y="4581360"/>
            <a:ext cx="324000" cy="2145600"/>
          </a:xfrm>
          <a:prstGeom prst="leftBrace">
            <a:avLst>
              <a:gd name="adj1" fmla="val 1800"/>
              <a:gd name="adj2" fmla="val 10327"/>
            </a:avLst>
          </a:prstGeom>
          <a:noFill/>
          <a:ln w="36720">
            <a:solidFill>
              <a:srgbClr val="008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88" name="TextShape 4"/>
          <p:cNvSpPr txBox="1"/>
          <p:nvPr/>
        </p:nvSpPr>
        <p:spPr>
          <a:xfrm>
            <a:off x="3108960" y="5850000"/>
            <a:ext cx="1920240" cy="1160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500">
                <a:solidFill>
                  <a:srgbClr val="008000"/>
                </a:solidFill>
                <a:latin typeface="Arial"/>
              </a:rPr>
              <a:t>Parton shower</a:t>
            </a:r>
            <a:endParaRPr/>
          </a:p>
        </p:txBody>
      </p:sp>
      <p:sp>
        <p:nvSpPr>
          <p:cNvPr id="589" name="CustomShape 5"/>
          <p:cNvSpPr/>
          <p:nvPr/>
        </p:nvSpPr>
        <p:spPr>
          <a:xfrm rot="16200000">
            <a:off x="5897520" y="4874040"/>
            <a:ext cx="324000" cy="1559160"/>
          </a:xfrm>
          <a:prstGeom prst="leftBrace">
            <a:avLst>
              <a:gd name="adj1" fmla="val 1800"/>
              <a:gd name="adj2" fmla="val 10800"/>
            </a:avLst>
          </a:prstGeom>
          <a:noFill/>
          <a:ln w="36720">
            <a:solidFill>
              <a:srgbClr val="660066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90" name="TextShape 6"/>
          <p:cNvSpPr txBox="1"/>
          <p:nvPr/>
        </p:nvSpPr>
        <p:spPr>
          <a:xfrm>
            <a:off x="4846320" y="5932800"/>
            <a:ext cx="2382480" cy="1160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500">
                <a:solidFill>
                  <a:srgbClr val="660066"/>
                </a:solidFill>
                <a:latin typeface="Arial"/>
              </a:rPr>
              <a:t>Hadronization</a:t>
            </a:r>
            <a:endParaRPr/>
          </a:p>
        </p:txBody>
      </p:sp>
      <p:sp>
        <p:nvSpPr>
          <p:cNvPr id="591" name="TextShape 7"/>
          <p:cNvSpPr txBox="1"/>
          <p:nvPr/>
        </p:nvSpPr>
        <p:spPr>
          <a:xfrm>
            <a:off x="503640" y="42840"/>
            <a:ext cx="9068400" cy="626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>
                <a:latin typeface="Times New Roman"/>
              </a:rPr>
              <a:t>Jet formation in a vacuum</a:t>
            </a:r>
            <a:endParaRPr/>
          </a:p>
        </p:txBody>
      </p:sp>
      <p:sp>
        <p:nvSpPr>
          <p:cNvPr id="592" name="TextShape 8"/>
          <p:cNvSpPr txBox="1"/>
          <p:nvPr/>
        </p:nvSpPr>
        <p:spPr>
          <a:xfrm>
            <a:off x="745200" y="6869880"/>
            <a:ext cx="5952240" cy="2624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200">
                <a:latin typeface="Arial"/>
              </a:rPr>
              <a:t>Image from http://www.gk-eichtheorien.physik.uni-mainz.de/Dateien/Zeppenfeld-3.pdf</a:t>
            </a:r>
            <a:endParaRPr/>
          </a:p>
        </p:txBody>
      </p:sp>
      <p:sp>
        <p:nvSpPr>
          <p:cNvPr id="593" name="CustomShape 9"/>
          <p:cNvSpPr/>
          <p:nvPr/>
        </p:nvSpPr>
        <p:spPr>
          <a:xfrm rot="10800000">
            <a:off x="7446600" y="5106960"/>
            <a:ext cx="324000" cy="1188720"/>
          </a:xfrm>
          <a:prstGeom prst="leftBrace">
            <a:avLst>
              <a:gd name="adj1" fmla="val 1800"/>
              <a:gd name="adj2" fmla="val 10327"/>
            </a:avLst>
          </a:prstGeom>
          <a:noFill/>
          <a:ln w="367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94" name="CustomShape 10"/>
          <p:cNvSpPr/>
          <p:nvPr/>
        </p:nvSpPr>
        <p:spPr>
          <a:xfrm rot="10800000">
            <a:off x="7446600" y="2442960"/>
            <a:ext cx="324000" cy="1188720"/>
          </a:xfrm>
          <a:prstGeom prst="leftBrace">
            <a:avLst>
              <a:gd name="adj1" fmla="val 1800"/>
              <a:gd name="adj2" fmla="val 10327"/>
            </a:avLst>
          </a:prstGeom>
          <a:noFill/>
          <a:ln w="367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95" name="TextShape 11"/>
          <p:cNvSpPr txBox="1"/>
          <p:nvPr/>
        </p:nvSpPr>
        <p:spPr>
          <a:xfrm>
            <a:off x="7536960" y="1687680"/>
            <a:ext cx="1188720" cy="548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500">
                <a:solidFill>
                  <a:srgbClr val="ff0000"/>
                </a:solidFill>
                <a:latin typeface="Arial"/>
              </a:rPr>
              <a:t>Jet 1</a:t>
            </a:r>
            <a:endParaRPr/>
          </a:p>
        </p:txBody>
      </p:sp>
      <p:sp>
        <p:nvSpPr>
          <p:cNvPr id="596" name="TextShape 12"/>
          <p:cNvSpPr txBox="1"/>
          <p:nvPr/>
        </p:nvSpPr>
        <p:spPr>
          <a:xfrm>
            <a:off x="7536960" y="4315680"/>
            <a:ext cx="1188720" cy="548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500">
                <a:solidFill>
                  <a:srgbClr val="ff0000"/>
                </a:solidFill>
                <a:latin typeface="Arial"/>
              </a:rPr>
              <a:t>Jet 2</a:t>
            </a:r>
            <a:endParaRPr/>
          </a:p>
        </p:txBody>
      </p:sp>
    </p:spTree>
  </p:cSld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8" name="TextShape 1"/>
          <p:cNvSpPr txBox="1"/>
          <p:nvPr/>
        </p:nvSpPr>
        <p:spPr>
          <a:xfrm>
            <a:off x="503640" y="257400"/>
            <a:ext cx="9068400" cy="1351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lang="en-US" sz="4600" strike="noStrike">
                <a:solidFill>
                  <a:srgbClr val="000000"/>
                </a:solidFill>
                <a:latin typeface="Times New Roman"/>
              </a:rPr>
              <a:t>Jet R</a:t>
            </a:r>
            <a:r>
              <a:rPr lang="en-US" sz="4600" strike="noStrike" baseline="-101000">
                <a:solidFill>
                  <a:srgbClr val="000000"/>
                </a:solidFill>
                <a:latin typeface="Times New Roman"/>
              </a:rPr>
              <a:t>AA</a:t>
            </a:r>
            <a:r>
              <a:rPr lang="en-US" sz="4600" strike="noStrike">
                <a:solidFill>
                  <a:srgbClr val="000000"/>
                </a:solidFill>
                <a:latin typeface="Times New Roman"/>
              </a:rPr>
              <a:t>
</a:t>
            </a:r>
            <a:r>
              <a:rPr lang="en-US" sz="2800" strike="noStrike">
                <a:solidFill>
                  <a:srgbClr val="000000"/>
                </a:solidFill>
                <a:latin typeface="Times New Roman"/>
              </a:rPr>
              <a:t>√s</a:t>
            </a:r>
            <a:r>
              <a:rPr lang="en-US" sz="2800" strike="noStrike" baseline="-101000">
                <a:solidFill>
                  <a:srgbClr val="000000"/>
                </a:solidFill>
                <a:latin typeface="Times New Roman"/>
              </a:rPr>
              <a:t>NN</a:t>
            </a:r>
            <a:r>
              <a:rPr lang="en-US" sz="2800" strike="noStrike">
                <a:solidFill>
                  <a:srgbClr val="000000"/>
                </a:solidFill>
                <a:latin typeface="Times New Roman"/>
              </a:rPr>
              <a:t> = 2.76 TeV, R = 0.2 Inclusive</a:t>
            </a:r>
            <a:endParaRPr/>
          </a:p>
        </p:txBody>
      </p:sp>
      <p:pic>
        <p:nvPicPr>
          <p:cNvPr id="1349" name="" descr=""/>
          <p:cNvPicPr/>
          <p:nvPr/>
        </p:nvPicPr>
        <p:blipFill>
          <a:blip r:embed="rId1"/>
          <a:stretch/>
        </p:blipFill>
        <p:spPr>
          <a:xfrm>
            <a:off x="4389120" y="1608480"/>
            <a:ext cx="4754880" cy="4572000"/>
          </a:xfrm>
          <a:prstGeom prst="rect">
            <a:avLst/>
          </a:prstGeom>
          <a:ln>
            <a:noFill/>
          </a:ln>
        </p:spPr>
      </p:pic>
      <p:sp>
        <p:nvSpPr>
          <p:cNvPr id="1350" name="TextShape 2"/>
          <p:cNvSpPr txBox="1"/>
          <p:nvPr/>
        </p:nvSpPr>
        <p:spPr>
          <a:xfrm>
            <a:off x="274320" y="2497320"/>
            <a:ext cx="4297680" cy="2890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>
                <a:solidFill>
                  <a:srgbClr val="0000ff"/>
                </a:solidFill>
                <a:latin typeface="Times New Roman"/>
                <a:ea typeface="Arial"/>
              </a:rPr>
              <a:t>ALICE: tracks &gt;150 MeV/c, clusters &gt; 300 MeV, 5 GeV/c track bias</a:t>
            </a:r>
            <a:endParaRPr/>
          </a:p>
          <a:p>
            <a:endParaRPr/>
          </a:p>
          <a:p>
            <a:r>
              <a:rPr lang="en-US">
                <a:solidFill>
                  <a:srgbClr val="008000"/>
                </a:solidFill>
                <a:latin typeface="Times New Roman"/>
                <a:ea typeface="Arial"/>
              </a:rPr>
              <a:t>CMS: tracks &gt; 500 MeV/c, hadronic calorimeter clusters</a:t>
            </a:r>
            <a:endParaRPr/>
          </a:p>
          <a:p>
            <a:endParaRPr/>
          </a:p>
          <a:p>
            <a:r>
              <a:rPr lang="en-US">
                <a:solidFill>
                  <a:srgbClr val="ff0000"/>
                </a:solidFill>
                <a:latin typeface="Times New Roman"/>
                <a:ea typeface="Arial"/>
              </a:rPr>
              <a:t>ATLAS: Calorimeter jets (primary)</a:t>
            </a:r>
            <a:endParaRPr/>
          </a:p>
          <a:p>
            <a:r>
              <a:rPr lang="en-US">
                <a:solidFill>
                  <a:srgbClr val="ff0000"/>
                </a:solidFill>
                <a:latin typeface="Times New Roman"/>
                <a:ea typeface="Arial"/>
              </a:rPr>
              <a:t>Track jets with tracks&gt; 4 GeV/c &amp; 7 or 8 GeV/c constituent bias</a:t>
            </a:r>
            <a:endParaRPr/>
          </a:p>
          <a:p>
            <a:r>
              <a:rPr lang="en-US">
                <a:solidFill>
                  <a:srgbClr val="ff0000"/>
                </a:solidFill>
                <a:latin typeface="Times New Roman"/>
                <a:ea typeface="Arial"/>
              </a:rPr>
              <a:t>Scaled down from R=0.4 to R=0.2</a:t>
            </a:r>
            <a:endParaRPr/>
          </a:p>
          <a:p>
            <a:endParaRPr/>
          </a:p>
        </p:txBody>
      </p:sp>
      <p:sp>
        <p:nvSpPr>
          <p:cNvPr id="1351" name="Line 3"/>
          <p:cNvSpPr/>
          <p:nvPr/>
        </p:nvSpPr>
        <p:spPr>
          <a:xfrm flipH="1">
            <a:off x="7680960" y="3383280"/>
            <a:ext cx="548640" cy="640080"/>
          </a:xfrm>
          <a:prstGeom prst="line">
            <a:avLst/>
          </a:prstGeom>
          <a:ln w="54720">
            <a:solidFill>
              <a:srgbClr val="ff0000"/>
            </a:solidFill>
            <a:round/>
            <a:tailEnd len="med" type="triangle" w="med"/>
          </a:ln>
        </p:spPr>
      </p:sp>
      <p:sp>
        <p:nvSpPr>
          <p:cNvPr id="1352" name="TextShape 4"/>
          <p:cNvSpPr txBox="1"/>
          <p:nvPr/>
        </p:nvSpPr>
        <p:spPr>
          <a:xfrm>
            <a:off x="7315200" y="2651760"/>
            <a:ext cx="2834640" cy="858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>
                <a:solidFill>
                  <a:srgbClr val="ff0000"/>
                </a:solidFill>
                <a:latin typeface="Arial"/>
              </a:rPr>
              <a:t>Constituent biases don't matter that much up here</a:t>
            </a:r>
            <a:endParaRPr/>
          </a:p>
        </p:txBody>
      </p:sp>
      <p:sp>
        <p:nvSpPr>
          <p:cNvPr id="1353" name="Line 5"/>
          <p:cNvSpPr/>
          <p:nvPr/>
        </p:nvSpPr>
        <p:spPr>
          <a:xfrm flipV="1">
            <a:off x="3840480" y="5029200"/>
            <a:ext cx="1828800" cy="731520"/>
          </a:xfrm>
          <a:prstGeom prst="line">
            <a:avLst/>
          </a:prstGeom>
          <a:ln w="54720">
            <a:solidFill>
              <a:srgbClr val="ff0000"/>
            </a:solidFill>
            <a:round/>
            <a:tailEnd len="med" type="triangle" w="med"/>
          </a:ln>
        </p:spPr>
      </p:sp>
      <p:sp>
        <p:nvSpPr>
          <p:cNvPr id="1354" name="TextShape 6"/>
          <p:cNvSpPr txBox="1"/>
          <p:nvPr/>
        </p:nvSpPr>
        <p:spPr>
          <a:xfrm>
            <a:off x="1371600" y="5432760"/>
            <a:ext cx="2834640" cy="6022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>
                <a:solidFill>
                  <a:srgbClr val="ff0000"/>
                </a:solidFill>
                <a:latin typeface="Arial"/>
              </a:rPr>
              <a:t>But they do matter down here!</a:t>
            </a:r>
            <a:endParaRPr/>
          </a:p>
        </p:txBody>
      </p:sp>
      <p:sp>
        <p:nvSpPr>
          <p:cNvPr id="1355" name="TextShape 7"/>
          <p:cNvSpPr txBox="1"/>
          <p:nvPr/>
        </p:nvSpPr>
        <p:spPr>
          <a:xfrm>
            <a:off x="182880" y="6111720"/>
            <a:ext cx="9692640" cy="1114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3500">
                <a:solidFill>
                  <a:srgbClr val="ff0000"/>
                </a:solidFill>
                <a:latin typeface="Arial"/>
              </a:rPr>
              <a:t>The fact that these results are consistent is telling us something about the medium!</a:t>
            </a:r>
            <a:endParaRPr/>
          </a:p>
        </p:txBody>
      </p:sp>
    </p:spTree>
  </p:cSld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6" name="TextShape 1"/>
          <p:cNvSpPr txBox="1"/>
          <p:nvPr/>
        </p:nvSpPr>
        <p:spPr>
          <a:xfrm>
            <a:off x="503640" y="85680"/>
            <a:ext cx="9068400" cy="704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>
                <a:latin typeface="Times New Roman"/>
              </a:rPr>
              <a:t>CMS fragmentation functions</a:t>
            </a:r>
            <a:endParaRPr/>
          </a:p>
        </p:txBody>
      </p:sp>
      <p:pic>
        <p:nvPicPr>
          <p:cNvPr id="1357" name="" descr=""/>
          <p:cNvPicPr/>
          <p:nvPr/>
        </p:nvPicPr>
        <p:blipFill>
          <a:blip r:embed="rId1"/>
          <a:stretch/>
        </p:blipFill>
        <p:spPr>
          <a:xfrm>
            <a:off x="2329200" y="1125360"/>
            <a:ext cx="7626240" cy="5029200"/>
          </a:xfrm>
          <a:prstGeom prst="rect">
            <a:avLst/>
          </a:prstGeom>
          <a:ln>
            <a:noFill/>
          </a:ln>
        </p:spPr>
      </p:pic>
      <p:sp>
        <p:nvSpPr>
          <p:cNvPr id="1358" name="TextShape 2"/>
          <p:cNvSpPr txBox="1"/>
          <p:nvPr/>
        </p:nvSpPr>
        <p:spPr>
          <a:xfrm>
            <a:off x="91440" y="1828800"/>
            <a:ext cx="2468880" cy="1882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>
                <a:solidFill>
                  <a:srgbClr val="ff0000"/>
                </a:solidFill>
                <a:latin typeface="Arial"/>
              </a:rPr>
              <a:t>R = 0.3</a:t>
            </a:r>
            <a:endParaRPr/>
          </a:p>
          <a:p>
            <a:r>
              <a:rPr lang="en-US">
                <a:solidFill>
                  <a:srgbClr val="ff0000"/>
                </a:solidFill>
                <a:latin typeface="Arial"/>
              </a:rPr>
              <a:t>Tracks + calorimeter towers</a:t>
            </a:r>
            <a:endParaRPr/>
          </a:p>
          <a:p>
            <a:r>
              <a:rPr lang="en-US">
                <a:solidFill>
                  <a:srgbClr val="ff0000"/>
                </a:solidFill>
                <a:latin typeface="Arial"/>
              </a:rPr>
              <a:t>Tracks &gt; 0.9 GeV/c</a:t>
            </a:r>
            <a:endParaRPr/>
          </a:p>
          <a:p>
            <a:endParaRPr/>
          </a:p>
        </p:txBody>
      </p:sp>
      <p:sp>
        <p:nvSpPr>
          <p:cNvPr id="1359" name="TextShape 3"/>
          <p:cNvSpPr txBox="1"/>
          <p:nvPr/>
        </p:nvSpPr>
        <p:spPr>
          <a:xfrm>
            <a:off x="-182880" y="6378480"/>
            <a:ext cx="10424160" cy="548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800">
                <a:solidFill>
                  <a:srgbClr val="ff0000"/>
                </a:solidFill>
                <a:latin typeface="Arial"/>
              </a:rPr>
              <a:t>How biased is this measurement towards unmodified jets?</a:t>
            </a:r>
            <a:endParaRPr/>
          </a:p>
        </p:txBody>
      </p:sp>
    </p:spTree>
  </p:cSld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TextShape 1"/>
          <p:cNvSpPr txBox="1"/>
          <p:nvPr/>
        </p:nvSpPr>
        <p:spPr>
          <a:xfrm>
            <a:off x="503640" y="301680"/>
            <a:ext cx="9068400" cy="1262520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txBody>
          <a:bodyPr lIns="0" rIns="0" tIns="0" bIns="0" anchor="ctr"/>
          <a:p>
            <a:pPr algn="ctr"/>
            <a:r>
              <a:rPr lang="en-US" sz="4400">
                <a:latin typeface="Times New Roman"/>
              </a:rPr>
              <a:t>Conclusions</a:t>
            </a:r>
            <a:endParaRPr/>
          </a:p>
        </p:txBody>
      </p:sp>
      <p:sp>
        <p:nvSpPr>
          <p:cNvPr id="1361" name="TextShape 2"/>
          <p:cNvSpPr txBox="1"/>
          <p:nvPr/>
        </p:nvSpPr>
        <p:spPr>
          <a:xfrm>
            <a:off x="503640" y="1769400"/>
            <a:ext cx="8867160" cy="50886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US" sz="3200" strike="sngStrike">
                <a:latin typeface="Times New Roman"/>
              </a:rPr>
              <a:t>Jet measures partons</a:t>
            </a:r>
            <a:r>
              <a:rPr lang="en-US" sz="3200">
                <a:latin typeface="Times New Roman"/>
              </a:rPr>
              <a:t> jets measure some fraction of partonic energy, but this fraction depends on the measurement techniques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 sz="3200" strike="sngStrike">
                <a:latin typeface="Times New Roman"/>
              </a:rPr>
              <a:t>Hadronic degrees of freedom are integrated out</a:t>
            </a:r>
            <a:r>
              <a:rPr lang="en-US" sz="3200">
                <a:latin typeface="Times New Roman"/>
              </a:rPr>
              <a:t> hadronization is really important!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 sz="3200" strike="sngStrike">
                <a:latin typeface="Times New Roman"/>
              </a:rPr>
              <a:t>Algorithms are infrared and colinear safe</a:t>
            </a:r>
            <a:r>
              <a:rPr lang="en-US" sz="3200">
                <a:latin typeface="Times New Roman"/>
              </a:rPr>
              <a:t> measurements are not colinear safe!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b="1" lang="en-US" sz="3200">
                <a:latin typeface="Times New Roman"/>
              </a:rPr>
              <a:t>Analysis cuts lead to biases in jet selection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Times New Roman"/>
              </a:rPr>
              <a:t>The bias can be a tool but it should influence interpretation of results</a:t>
            </a:r>
            <a:endParaRPr/>
          </a:p>
        </p:txBody>
      </p:sp>
    </p:spTree>
  </p:cSld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" name="TextShape 1"/>
          <p:cNvSpPr txBox="1"/>
          <p:nvPr/>
        </p:nvSpPr>
        <p:spPr>
          <a:xfrm>
            <a:off x="1371600" y="2752560"/>
            <a:ext cx="7315200" cy="1261800"/>
          </a:xfrm>
          <a:prstGeom prst="rect">
            <a:avLst/>
          </a:prstGeom>
          <a:solidFill>
            <a:srgbClr val="c0c0c0"/>
          </a:solidFill>
          <a:ln>
            <a:noFill/>
          </a:ln>
        </p:spPr>
        <p:txBody>
          <a:bodyPr lIns="0" rIns="0" tIns="0" bIns="0" anchor="ctr"/>
          <a:p>
            <a:pPr algn="ctr"/>
            <a:r>
              <a:rPr lang="en-US" sz="4400">
                <a:latin typeface="Times New Roman"/>
              </a:rPr>
              <a:t>Backup</a:t>
            </a:r>
            <a:endParaRPr/>
          </a:p>
        </p:txBody>
      </p:sp>
    </p:spTree>
  </p:cSld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3" name="TextShape 1"/>
          <p:cNvSpPr txBox="1"/>
          <p:nvPr/>
        </p:nvSpPr>
        <p:spPr>
          <a:xfrm>
            <a:off x="503640" y="121320"/>
            <a:ext cx="9068760" cy="7959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>
                <a:latin typeface="Times New Roman"/>
              </a:rPr>
              <a:t>Method</a:t>
            </a:r>
            <a:endParaRPr/>
          </a:p>
        </p:txBody>
      </p:sp>
      <p:sp>
        <p:nvSpPr>
          <p:cNvPr id="1364" name="TextShape 2"/>
          <p:cNvSpPr txBox="1"/>
          <p:nvPr/>
        </p:nvSpPr>
        <p:spPr>
          <a:xfrm>
            <a:off x="5212080" y="731520"/>
            <a:ext cx="4525560" cy="514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000">
                <a:latin typeface="Times New Roman"/>
              </a:rPr>
              <a:t>2.  Subtract </a:t>
            </a:r>
            <a:r>
              <a:rPr b="1" lang="en-US" sz="3000">
                <a:solidFill>
                  <a:srgbClr val="000080"/>
                </a:solidFill>
                <a:latin typeface="Times New Roman"/>
              </a:rPr>
              <a:t>background</a:t>
            </a:r>
            <a:endParaRPr/>
          </a:p>
        </p:txBody>
      </p:sp>
      <p:pic>
        <p:nvPicPr>
          <p:cNvPr id="1365" name="" descr=""/>
          <p:cNvPicPr/>
          <p:nvPr/>
        </p:nvPicPr>
        <p:blipFill>
          <a:blip r:embed="rId1"/>
          <a:stretch/>
        </p:blipFill>
        <p:spPr>
          <a:xfrm>
            <a:off x="5680440" y="1072080"/>
            <a:ext cx="3657600" cy="3136320"/>
          </a:xfrm>
          <a:prstGeom prst="rect">
            <a:avLst/>
          </a:prstGeom>
          <a:ln>
            <a:noFill/>
          </a:ln>
        </p:spPr>
      </p:pic>
      <p:sp>
        <p:nvSpPr>
          <p:cNvPr id="1366" name="Line 3"/>
          <p:cNvSpPr/>
          <p:nvPr/>
        </p:nvSpPr>
        <p:spPr>
          <a:xfrm>
            <a:off x="6469200" y="1751400"/>
            <a:ext cx="883800" cy="978120"/>
          </a:xfrm>
          <a:prstGeom prst="line">
            <a:avLst/>
          </a:prstGeom>
          <a:ln w="25560">
            <a:solidFill>
              <a:srgbClr val="000000"/>
            </a:solidFill>
            <a:miter/>
          </a:ln>
        </p:spPr>
      </p:sp>
      <p:sp>
        <p:nvSpPr>
          <p:cNvPr id="1367" name="Line 4"/>
          <p:cNvSpPr/>
          <p:nvPr/>
        </p:nvSpPr>
        <p:spPr>
          <a:xfrm flipH="1" flipV="1">
            <a:off x="7144200" y="1551960"/>
            <a:ext cx="208800" cy="1177200"/>
          </a:xfrm>
          <a:prstGeom prst="line">
            <a:avLst/>
          </a:prstGeom>
          <a:ln w="25560">
            <a:solidFill>
              <a:srgbClr val="000000"/>
            </a:solidFill>
            <a:miter/>
          </a:ln>
        </p:spPr>
      </p:sp>
      <p:sp>
        <p:nvSpPr>
          <p:cNvPr id="1368" name="CustomShape 5"/>
          <p:cNvSpPr/>
          <p:nvPr/>
        </p:nvSpPr>
        <p:spPr>
          <a:xfrm rot="20400000">
            <a:off x="6484680" y="1476720"/>
            <a:ext cx="629640" cy="285840"/>
          </a:xfrm>
          <a:prstGeom prst="ellipse">
            <a:avLst/>
          </a:prstGeom>
          <a:solidFill>
            <a:srgbClr val="000000">
              <a:alpha val="50000"/>
            </a:srgbClr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369" name="TextShape 6"/>
          <p:cNvSpPr txBox="1"/>
          <p:nvPr/>
        </p:nvSpPr>
        <p:spPr>
          <a:xfrm>
            <a:off x="6292800" y="2815200"/>
            <a:ext cx="2286000" cy="514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000">
                <a:solidFill>
                  <a:srgbClr val="000080"/>
                </a:solidFill>
                <a:latin typeface="Times New Roman"/>
              </a:rPr>
              <a:t>Background</a:t>
            </a:r>
            <a:endParaRPr/>
          </a:p>
        </p:txBody>
      </p:sp>
      <p:cxnSp>
        <p:nvCxnSpPr>
          <p:cNvPr id="1370" name="Line 7"/>
          <p:cNvCxnSpPr/>
          <p:nvPr/>
        </p:nvCxnSpPr>
        <p:spPr>
          <a:xfrm flipH="1" flipV="1">
            <a:off x="6535080" y="1685160"/>
            <a:ext cx="818280" cy="934920"/>
          </a:xfrm>
          <a:prstGeom prst="straightConnector1">
            <a:avLst/>
          </a:prstGeom>
          <a:ln w="25560">
            <a:solidFill>
              <a:srgbClr val="800000"/>
            </a:solidFill>
            <a:miter/>
            <a:tailEnd len="med" type="triangle" w="med"/>
          </a:ln>
        </p:spPr>
      </p:cxnSp>
      <p:cxnSp>
        <p:nvCxnSpPr>
          <p:cNvPr id="1371" name="Line 8"/>
          <p:cNvCxnSpPr/>
          <p:nvPr/>
        </p:nvCxnSpPr>
        <p:spPr>
          <a:xfrm flipH="1" flipV="1">
            <a:off x="6744960" y="1378080"/>
            <a:ext cx="608040" cy="1238760"/>
          </a:xfrm>
          <a:prstGeom prst="straightConnector1">
            <a:avLst/>
          </a:prstGeom>
          <a:ln w="25560">
            <a:solidFill>
              <a:srgbClr val="800000"/>
            </a:solidFill>
            <a:miter/>
            <a:tailEnd len="med" type="triangle" w="med"/>
          </a:ln>
        </p:spPr>
      </p:cxnSp>
      <p:cxnSp>
        <p:nvCxnSpPr>
          <p:cNvPr id="1372" name="Line 9"/>
          <p:cNvCxnSpPr/>
          <p:nvPr/>
        </p:nvCxnSpPr>
        <p:spPr>
          <a:xfrm flipH="1" flipV="1">
            <a:off x="6740280" y="1705320"/>
            <a:ext cx="611640" cy="914760"/>
          </a:xfrm>
          <a:prstGeom prst="straightConnector1">
            <a:avLst/>
          </a:prstGeom>
          <a:ln w="25560">
            <a:solidFill>
              <a:srgbClr val="800000"/>
            </a:solidFill>
            <a:miter/>
            <a:tailEnd len="med" type="triangle" w="med"/>
          </a:ln>
        </p:spPr>
      </p:cxnSp>
      <p:cxnSp>
        <p:nvCxnSpPr>
          <p:cNvPr id="1373" name="Line 10"/>
          <p:cNvCxnSpPr/>
          <p:nvPr/>
        </p:nvCxnSpPr>
        <p:spPr>
          <a:xfrm flipH="1" flipV="1">
            <a:off x="6846840" y="1241640"/>
            <a:ext cx="558360" cy="1561320"/>
          </a:xfrm>
          <a:prstGeom prst="straightConnector1">
            <a:avLst/>
          </a:prstGeom>
          <a:ln w="25560">
            <a:solidFill>
              <a:srgbClr val="008000"/>
            </a:solidFill>
            <a:miter/>
            <a:tailEnd len="med" type="triangle" w="med"/>
          </a:ln>
        </p:spPr>
      </p:cxnSp>
      <p:sp>
        <p:nvSpPr>
          <p:cNvPr id="1374" name="Line 11"/>
          <p:cNvSpPr/>
          <p:nvPr/>
        </p:nvSpPr>
        <p:spPr>
          <a:xfrm flipH="1" flipV="1">
            <a:off x="7157520" y="2244600"/>
            <a:ext cx="235800" cy="520920"/>
          </a:xfrm>
          <a:prstGeom prst="line">
            <a:avLst/>
          </a:prstGeom>
          <a:ln>
            <a:solidFill>
              <a:srgbClr val="000080"/>
            </a:solidFill>
            <a:tailEnd len="med" type="triangle" w="med"/>
          </a:ln>
        </p:spPr>
      </p:sp>
      <p:sp>
        <p:nvSpPr>
          <p:cNvPr id="1375" name="Line 12"/>
          <p:cNvSpPr/>
          <p:nvPr/>
        </p:nvSpPr>
        <p:spPr>
          <a:xfrm flipH="1" flipV="1">
            <a:off x="7169040" y="1854720"/>
            <a:ext cx="235800" cy="910800"/>
          </a:xfrm>
          <a:prstGeom prst="line">
            <a:avLst/>
          </a:prstGeom>
          <a:ln>
            <a:solidFill>
              <a:srgbClr val="000080"/>
            </a:solidFill>
            <a:tailEnd len="med" type="triangle" w="med"/>
          </a:ln>
        </p:spPr>
      </p:sp>
      <p:sp>
        <p:nvSpPr>
          <p:cNvPr id="1376" name="Line 13"/>
          <p:cNvSpPr/>
          <p:nvPr/>
        </p:nvSpPr>
        <p:spPr>
          <a:xfrm flipH="1" flipV="1">
            <a:off x="6846840" y="2019960"/>
            <a:ext cx="546840" cy="745920"/>
          </a:xfrm>
          <a:prstGeom prst="line">
            <a:avLst/>
          </a:prstGeom>
          <a:ln>
            <a:solidFill>
              <a:srgbClr val="000080"/>
            </a:solidFill>
            <a:tailEnd len="med" type="triangle" w="med"/>
          </a:ln>
        </p:spPr>
      </p:sp>
      <p:sp>
        <p:nvSpPr>
          <p:cNvPr id="1377" name="Line 14"/>
          <p:cNvSpPr/>
          <p:nvPr/>
        </p:nvSpPr>
        <p:spPr>
          <a:xfrm flipH="1" flipV="1">
            <a:off x="6986160" y="1771560"/>
            <a:ext cx="407880" cy="994320"/>
          </a:xfrm>
          <a:prstGeom prst="line">
            <a:avLst/>
          </a:prstGeom>
          <a:ln>
            <a:solidFill>
              <a:srgbClr val="000080"/>
            </a:solidFill>
            <a:tailEnd len="med" type="triangle" w="med"/>
          </a:ln>
        </p:spPr>
      </p:sp>
      <p:sp>
        <p:nvSpPr>
          <p:cNvPr id="1378" name="Line 15"/>
          <p:cNvSpPr/>
          <p:nvPr/>
        </p:nvSpPr>
        <p:spPr>
          <a:xfrm flipH="1" flipV="1">
            <a:off x="6986160" y="2336040"/>
            <a:ext cx="408240" cy="429840"/>
          </a:xfrm>
          <a:prstGeom prst="line">
            <a:avLst/>
          </a:prstGeom>
          <a:ln>
            <a:solidFill>
              <a:srgbClr val="000080"/>
            </a:solidFill>
            <a:tailEnd len="med" type="triangle" w="med"/>
          </a:ln>
        </p:spPr>
      </p:sp>
      <p:sp>
        <p:nvSpPr>
          <p:cNvPr id="1379" name="Line 16"/>
          <p:cNvSpPr/>
          <p:nvPr/>
        </p:nvSpPr>
        <p:spPr>
          <a:xfrm flipH="1" flipV="1">
            <a:off x="7263000" y="2244600"/>
            <a:ext cx="131400" cy="521280"/>
          </a:xfrm>
          <a:prstGeom prst="line">
            <a:avLst/>
          </a:prstGeom>
          <a:ln>
            <a:solidFill>
              <a:srgbClr val="000080"/>
            </a:solidFill>
            <a:tailEnd len="med" type="triangle" w="med"/>
          </a:ln>
        </p:spPr>
      </p:sp>
      <p:pic>
        <p:nvPicPr>
          <p:cNvPr id="1380" name="" descr=""/>
          <p:cNvPicPr/>
          <p:nvPr/>
        </p:nvPicPr>
        <p:blipFill>
          <a:blip r:embed="rId2"/>
          <a:stretch/>
        </p:blipFill>
        <p:spPr>
          <a:xfrm>
            <a:off x="548640" y="1122120"/>
            <a:ext cx="3657600" cy="3127320"/>
          </a:xfrm>
          <a:prstGeom prst="rect">
            <a:avLst/>
          </a:prstGeom>
          <a:ln>
            <a:noFill/>
          </a:ln>
        </p:spPr>
      </p:pic>
      <p:sp>
        <p:nvSpPr>
          <p:cNvPr id="1381" name="Line 17"/>
          <p:cNvSpPr/>
          <p:nvPr/>
        </p:nvSpPr>
        <p:spPr>
          <a:xfrm>
            <a:off x="1645920" y="1815840"/>
            <a:ext cx="808920" cy="910800"/>
          </a:xfrm>
          <a:prstGeom prst="line">
            <a:avLst/>
          </a:prstGeom>
          <a:ln w="25560">
            <a:solidFill>
              <a:srgbClr val="000000"/>
            </a:solidFill>
            <a:miter/>
          </a:ln>
        </p:spPr>
      </p:sp>
      <p:sp>
        <p:nvSpPr>
          <p:cNvPr id="1382" name="Line 18"/>
          <p:cNvSpPr/>
          <p:nvPr/>
        </p:nvSpPr>
        <p:spPr>
          <a:xfrm flipH="1" flipV="1">
            <a:off x="2106360" y="1579680"/>
            <a:ext cx="348480" cy="1182600"/>
          </a:xfrm>
          <a:prstGeom prst="line">
            <a:avLst/>
          </a:prstGeom>
          <a:ln w="25560">
            <a:solidFill>
              <a:srgbClr val="000000"/>
            </a:solidFill>
            <a:miter/>
          </a:ln>
        </p:spPr>
      </p:sp>
      <p:sp>
        <p:nvSpPr>
          <p:cNvPr id="1383" name="CustomShape 19"/>
          <p:cNvSpPr/>
          <p:nvPr/>
        </p:nvSpPr>
        <p:spPr>
          <a:xfrm rot="20400000">
            <a:off x="1564560" y="1531080"/>
            <a:ext cx="516600" cy="239400"/>
          </a:xfrm>
          <a:prstGeom prst="ellipse">
            <a:avLst/>
          </a:prstGeom>
          <a:solidFill>
            <a:srgbClr val="000000">
              <a:alpha val="50000"/>
            </a:srgbClr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384" name="Line 20"/>
          <p:cNvSpPr/>
          <p:nvPr/>
        </p:nvSpPr>
        <p:spPr>
          <a:xfrm>
            <a:off x="1105560" y="2305080"/>
            <a:ext cx="1349280" cy="457200"/>
          </a:xfrm>
          <a:prstGeom prst="line">
            <a:avLst/>
          </a:prstGeom>
          <a:ln w="25560">
            <a:solidFill>
              <a:srgbClr val="000000"/>
            </a:solidFill>
            <a:miter/>
          </a:ln>
        </p:spPr>
      </p:sp>
      <p:sp>
        <p:nvSpPr>
          <p:cNvPr id="1385" name="Line 21"/>
          <p:cNvSpPr/>
          <p:nvPr/>
        </p:nvSpPr>
        <p:spPr>
          <a:xfrm flipH="1" flipV="1">
            <a:off x="1566000" y="2068920"/>
            <a:ext cx="888840" cy="657720"/>
          </a:xfrm>
          <a:prstGeom prst="line">
            <a:avLst/>
          </a:prstGeom>
          <a:ln w="25560">
            <a:solidFill>
              <a:srgbClr val="000000"/>
            </a:solidFill>
            <a:miter/>
          </a:ln>
        </p:spPr>
      </p:sp>
      <p:sp>
        <p:nvSpPr>
          <p:cNvPr id="1386" name="CustomShape 22"/>
          <p:cNvSpPr/>
          <p:nvPr/>
        </p:nvSpPr>
        <p:spPr>
          <a:xfrm rot="20100000">
            <a:off x="1024560" y="2020320"/>
            <a:ext cx="516600" cy="239400"/>
          </a:xfrm>
          <a:prstGeom prst="ellipse">
            <a:avLst/>
          </a:prstGeom>
          <a:solidFill>
            <a:srgbClr val="000000">
              <a:alpha val="50000"/>
            </a:srgbClr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387" name="Line 23"/>
          <p:cNvSpPr/>
          <p:nvPr/>
        </p:nvSpPr>
        <p:spPr>
          <a:xfrm>
            <a:off x="2328840" y="1827000"/>
            <a:ext cx="126000" cy="758520"/>
          </a:xfrm>
          <a:prstGeom prst="line">
            <a:avLst/>
          </a:prstGeom>
          <a:ln w="25560">
            <a:solidFill>
              <a:srgbClr val="000000"/>
            </a:solidFill>
            <a:miter/>
          </a:ln>
        </p:spPr>
      </p:sp>
      <p:sp>
        <p:nvSpPr>
          <p:cNvPr id="1388" name="Line 24"/>
          <p:cNvSpPr/>
          <p:nvPr/>
        </p:nvSpPr>
        <p:spPr>
          <a:xfrm flipV="1">
            <a:off x="2454840" y="1590840"/>
            <a:ext cx="334440" cy="1135800"/>
          </a:xfrm>
          <a:prstGeom prst="line">
            <a:avLst/>
          </a:prstGeom>
          <a:ln w="25560">
            <a:solidFill>
              <a:srgbClr val="000000"/>
            </a:solidFill>
            <a:miter/>
          </a:ln>
        </p:spPr>
      </p:sp>
      <p:sp>
        <p:nvSpPr>
          <p:cNvPr id="1389" name="CustomShape 25"/>
          <p:cNvSpPr/>
          <p:nvPr/>
        </p:nvSpPr>
        <p:spPr>
          <a:xfrm rot="20100000">
            <a:off x="2247840" y="1542240"/>
            <a:ext cx="516600" cy="239400"/>
          </a:xfrm>
          <a:prstGeom prst="ellipse">
            <a:avLst/>
          </a:prstGeom>
          <a:solidFill>
            <a:srgbClr val="000000">
              <a:alpha val="50000"/>
            </a:srgbClr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390" name="TextShape 26"/>
          <p:cNvSpPr txBox="1"/>
          <p:nvPr/>
        </p:nvSpPr>
        <p:spPr>
          <a:xfrm>
            <a:off x="340200" y="767520"/>
            <a:ext cx="4068360" cy="514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000">
                <a:latin typeface="Times New Roman"/>
              </a:rPr>
              <a:t>1.  Find jet candidates</a:t>
            </a:r>
            <a:endParaRPr/>
          </a:p>
        </p:txBody>
      </p:sp>
      <p:pic>
        <p:nvPicPr>
          <p:cNvPr id="1391" name="" descr=""/>
          <p:cNvPicPr/>
          <p:nvPr/>
        </p:nvPicPr>
        <p:blipFill>
          <a:blip r:embed="rId3"/>
          <a:stretch/>
        </p:blipFill>
        <p:spPr>
          <a:xfrm>
            <a:off x="4279320" y="4249440"/>
            <a:ext cx="3401640" cy="2743200"/>
          </a:xfrm>
          <a:prstGeom prst="rect">
            <a:avLst/>
          </a:prstGeom>
          <a:ln>
            <a:noFill/>
          </a:ln>
        </p:spPr>
      </p:pic>
      <p:sp>
        <p:nvSpPr>
          <p:cNvPr id="1392" name="TextShape 27"/>
          <p:cNvSpPr txBox="1"/>
          <p:nvPr/>
        </p:nvSpPr>
        <p:spPr>
          <a:xfrm>
            <a:off x="274320" y="5339520"/>
            <a:ext cx="4669200" cy="514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000">
                <a:latin typeface="Times New Roman"/>
              </a:rPr>
              <a:t>3.  Correct for resolution</a:t>
            </a:r>
            <a:endParaRPr/>
          </a:p>
        </p:txBody>
      </p:sp>
    </p:spTree>
  </p:cSld>
  <p:timing>
    <p:tnLst>
      <p:par>
        <p:cTn id="17" dur="indefinite" restart="never" nodeType="tmRoot">
          <p:childTnLst>
            <p:seq>
              <p:cTn id="18" nodeType="mainSeq">
                <p:childTnLst>
                  <p:par>
                    <p:cTn id="19" fill="freeze">
                      <p:stCondLst>
                        <p:cond delay="indefinite"/>
                      </p:stCondLst>
                      <p:childTnLst>
                        <p:par>
                          <p:cTn id="20" fill="freeze">
                            <p:stCondLst>
                              <p:cond delay="0"/>
                            </p:stCondLst>
                            <p:childTnLst>
                              <p:par>
                                <p:cTn id="2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freeze">
                      <p:stCondLst>
                        <p:cond delay="indefinite"/>
                      </p:stCondLst>
                      <p:childTnLst>
                        <p:par>
                          <p:cTn id="24" fill="freeze">
                            <p:stCondLst>
                              <p:cond delay="0"/>
                            </p:stCondLst>
                            <p:childTnLst>
                              <p:par>
                                <p:cTn id="2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freeze">
                      <p:stCondLst>
                        <p:cond delay="indefinite"/>
                      </p:stCondLst>
                      <p:childTnLst>
                        <p:par>
                          <p:cTn id="28" fill="freeze">
                            <p:stCondLst>
                              <p:cond delay="0"/>
                            </p:stCondLst>
                            <p:childTnLst>
                              <p:par>
                                <p:cTn id="2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3" name="" descr=""/>
          <p:cNvPicPr/>
          <p:nvPr/>
        </p:nvPicPr>
        <p:blipFill>
          <a:blip r:embed="rId1"/>
          <a:stretch/>
        </p:blipFill>
        <p:spPr>
          <a:xfrm>
            <a:off x="6270120" y="1022760"/>
            <a:ext cx="3657600" cy="3136320"/>
          </a:xfrm>
          <a:prstGeom prst="rect">
            <a:avLst/>
          </a:prstGeom>
          <a:ln>
            <a:noFill/>
          </a:ln>
        </p:spPr>
      </p:pic>
      <p:sp>
        <p:nvSpPr>
          <p:cNvPr id="1394" name="TextShape 1"/>
          <p:cNvSpPr txBox="1"/>
          <p:nvPr/>
        </p:nvSpPr>
        <p:spPr>
          <a:xfrm>
            <a:off x="605160" y="360000"/>
            <a:ext cx="9189720" cy="6400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ctr">
              <a:lnSpc>
                <a:spcPct val="100000"/>
              </a:lnSpc>
            </a:pPr>
            <a:r>
              <a:rPr lang="en-US" sz="4600" strike="noStrike">
                <a:solidFill>
                  <a:srgbClr val="000000"/>
                </a:solidFill>
                <a:latin typeface="Times New Roman"/>
              </a:rPr>
              <a:t>Jet Reconstruction</a:t>
            </a:r>
            <a:endParaRPr/>
          </a:p>
        </p:txBody>
      </p:sp>
      <p:sp>
        <p:nvSpPr>
          <p:cNvPr id="1395" name="TextShape 2"/>
          <p:cNvSpPr txBox="1"/>
          <p:nvPr/>
        </p:nvSpPr>
        <p:spPr>
          <a:xfrm>
            <a:off x="305280" y="1316880"/>
            <a:ext cx="7993440" cy="526680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  <a:buBlip>
                <a:blip r:embed="rId2"/>
              </a:buBlip>
            </a:pPr>
            <a:r>
              <a:rPr lang="en-US" sz="2500" strike="noStrike">
                <a:solidFill>
                  <a:srgbClr val="000000"/>
                </a:solidFill>
                <a:latin typeface="Times New Roman"/>
              </a:rPr>
              <a:t>Jets reconstructed using FastJet package</a:t>
            </a:r>
            <a:endParaRPr/>
          </a:p>
          <a:p>
            <a:pPr lvl="1">
              <a:lnSpc>
                <a:spcPct val="100000"/>
              </a:lnSpc>
              <a:buBlip>
                <a:blip r:embed="rId3"/>
              </a:buBlip>
            </a:pPr>
            <a:r>
              <a:rPr i="1" lang="en-US" sz="2500" strike="noStrike">
                <a:solidFill>
                  <a:srgbClr val="000000"/>
                </a:solidFill>
                <a:latin typeface="Times New Roman"/>
              </a:rPr>
              <a:t>R</a:t>
            </a:r>
            <a:r>
              <a:rPr lang="en-US" sz="2500" strike="noStrike">
                <a:solidFill>
                  <a:srgbClr val="000000"/>
                </a:solidFill>
                <a:latin typeface="Times New Roman"/>
              </a:rPr>
              <a:t> = 0.2 - 0.4</a:t>
            </a:r>
            <a:endParaRPr/>
          </a:p>
          <a:p>
            <a:pPr lvl="1">
              <a:buBlip>
                <a:blip r:embed="rId4"/>
              </a:buBlip>
            </a:pPr>
            <a:r>
              <a:rPr lang="en-US" sz="2500" strike="noStrike">
                <a:solidFill>
                  <a:srgbClr val="000000"/>
                </a:solidFill>
                <a:latin typeface="Times New Roman"/>
              </a:rPr>
              <a:t>Anti-</a:t>
            </a:r>
            <a:r>
              <a:rPr i="1" lang="en-US" sz="2500" strike="noStrike">
                <a:solidFill>
                  <a:srgbClr val="000000"/>
                </a:solidFill>
                <a:latin typeface="Times New Roman"/>
              </a:rPr>
              <a:t>k</a:t>
            </a:r>
            <a:r>
              <a:rPr lang="en-US" sz="2500" strike="noStrike" baseline="-101000">
                <a:solidFill>
                  <a:srgbClr val="000000"/>
                </a:solidFill>
                <a:latin typeface="Times New Roman"/>
              </a:rPr>
              <a:t>T</a:t>
            </a:r>
            <a:r>
              <a:rPr lang="en-US" sz="2500" strike="noStrike">
                <a:solidFill>
                  <a:srgbClr val="000000"/>
                </a:solidFill>
                <a:latin typeface="Times New Roman"/>
              </a:rPr>
              <a:t> – Used for signal determination</a:t>
            </a:r>
            <a:endParaRPr/>
          </a:p>
          <a:p>
            <a:pPr lvl="1">
              <a:buBlip>
                <a:blip r:embed="rId5"/>
              </a:buBlip>
            </a:pPr>
            <a:r>
              <a:rPr i="1" lang="en-US" sz="2500" strike="noStrike">
                <a:solidFill>
                  <a:srgbClr val="000000"/>
                </a:solidFill>
                <a:latin typeface="Times New Roman"/>
              </a:rPr>
              <a:t>k</a:t>
            </a:r>
            <a:r>
              <a:rPr lang="en-US" sz="2500" strike="noStrike" baseline="-101000">
                <a:solidFill>
                  <a:srgbClr val="000000"/>
                </a:solidFill>
                <a:latin typeface="Times New Roman"/>
              </a:rPr>
              <a:t>T</a:t>
            </a:r>
            <a:r>
              <a:rPr lang="en-US" sz="2500" strike="noStrike">
                <a:solidFill>
                  <a:srgbClr val="000000"/>
                </a:solidFill>
                <a:latin typeface="Times New Roman"/>
              </a:rPr>
              <a:t> – Used for background determination</a:t>
            </a:r>
            <a:endParaRPr/>
          </a:p>
          <a:p>
            <a:pPr>
              <a:buBlip>
                <a:blip r:embed="rId6"/>
              </a:buBlip>
            </a:pPr>
            <a:r>
              <a:rPr lang="en-US" sz="2500" strike="noStrike">
                <a:solidFill>
                  <a:srgbClr val="000000"/>
                </a:solidFill>
                <a:latin typeface="Times New Roman"/>
              </a:rPr>
              <a:t>Correct for detector effects using unfolding</a:t>
            </a:r>
            <a:endParaRPr/>
          </a:p>
          <a:p>
            <a:pPr lvl="1">
              <a:buBlip>
                <a:blip r:embed="rId7"/>
              </a:buBlip>
            </a:pPr>
            <a:r>
              <a:rPr lang="en-US" sz="2500" strike="noStrike">
                <a:solidFill>
                  <a:srgbClr val="000000"/>
                </a:solidFill>
                <a:latin typeface="Times New Roman"/>
              </a:rPr>
              <a:t>Momentum resolution</a:t>
            </a:r>
            <a:endParaRPr/>
          </a:p>
          <a:p>
            <a:pPr lvl="1">
              <a:buBlip>
                <a:blip r:embed="rId8"/>
              </a:buBlip>
            </a:pPr>
            <a:r>
              <a:rPr lang="en-US" sz="2500" strike="noStrike">
                <a:solidFill>
                  <a:srgbClr val="000000"/>
                </a:solidFill>
                <a:latin typeface="Times New Roman"/>
              </a:rPr>
              <a:t>Energy resolution</a:t>
            </a:r>
            <a:endParaRPr/>
          </a:p>
          <a:p>
            <a:pPr lvl="1">
              <a:buBlip>
                <a:blip r:embed="rId9"/>
              </a:buBlip>
            </a:pPr>
            <a:r>
              <a:rPr lang="en-US" sz="2500" strike="noStrike">
                <a:solidFill>
                  <a:srgbClr val="000000"/>
                </a:solidFill>
                <a:latin typeface="Times New Roman"/>
              </a:rPr>
              <a:t>Track Matching</a:t>
            </a:r>
            <a:endParaRPr/>
          </a:p>
        </p:txBody>
      </p:sp>
      <p:sp>
        <p:nvSpPr>
          <p:cNvPr id="1396" name="CustomShape 3"/>
          <p:cNvSpPr/>
          <p:nvPr/>
        </p:nvSpPr>
        <p:spPr>
          <a:xfrm rot="20400000">
            <a:off x="7289280" y="1482840"/>
            <a:ext cx="530280" cy="320040"/>
          </a:xfrm>
          <a:prstGeom prst="ellipse">
            <a:avLst/>
          </a:prstGeom>
          <a:solidFill>
            <a:srgbClr val="808080">
              <a:alpha val="50000"/>
            </a:srgbClr>
          </a:solidFill>
          <a:ln w="3672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cxnSp>
        <p:nvCxnSpPr>
          <p:cNvPr id="1397" name="Line 4"/>
          <p:cNvCxnSpPr>
            <a:endCxn id="1396" idx="2"/>
          </p:cNvCxnSpPr>
          <p:nvPr/>
        </p:nvCxnSpPr>
        <p:spPr>
          <a:xfrm flipH="1" flipV="1">
            <a:off x="7305120" y="1733400"/>
            <a:ext cx="799560" cy="997200"/>
          </a:xfrm>
          <a:prstGeom prst="straightConnector1">
            <a:avLst/>
          </a:prstGeom>
          <a:ln>
            <a:solidFill>
              <a:srgbClr val="000000"/>
            </a:solidFill>
          </a:ln>
        </p:spPr>
      </p:cxnSp>
      <p:cxnSp>
        <p:nvCxnSpPr>
          <p:cNvPr id="1398" name="Line 5"/>
          <p:cNvCxnSpPr>
            <a:endCxn id="1396" idx="6"/>
          </p:cNvCxnSpPr>
          <p:nvPr/>
        </p:nvCxnSpPr>
        <p:spPr>
          <a:xfrm flipH="1" flipV="1">
            <a:off x="7803720" y="1551960"/>
            <a:ext cx="300960" cy="1178640"/>
          </a:xfrm>
          <a:prstGeom prst="straightConnector1">
            <a:avLst/>
          </a:prstGeom>
          <a:ln>
            <a:solidFill>
              <a:srgbClr val="000000"/>
            </a:solidFill>
          </a:ln>
        </p:spPr>
      </p:cxnSp>
      <p:sp>
        <p:nvSpPr>
          <p:cNvPr id="1399" name="CustomShape 6"/>
          <p:cNvSpPr/>
          <p:nvPr/>
        </p:nvSpPr>
        <p:spPr>
          <a:xfrm rot="20400000">
            <a:off x="7025040" y="1300680"/>
            <a:ext cx="1037160" cy="624960"/>
          </a:xfrm>
          <a:prstGeom prst="ellipse">
            <a:avLst/>
          </a:prstGeom>
          <a:solidFill>
            <a:srgbClr val="808080">
              <a:alpha val="50000"/>
            </a:srgbClr>
          </a:solidFill>
          <a:ln w="3672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cxnSp>
        <p:nvCxnSpPr>
          <p:cNvPr id="1400" name="Line 7"/>
          <p:cNvCxnSpPr>
            <a:endCxn id="1399" idx="2"/>
          </p:cNvCxnSpPr>
          <p:nvPr/>
        </p:nvCxnSpPr>
        <p:spPr>
          <a:xfrm flipH="1" flipV="1">
            <a:off x="7056360" y="1791360"/>
            <a:ext cx="1029960" cy="948600"/>
          </a:xfrm>
          <a:prstGeom prst="straightConnector1">
            <a:avLst/>
          </a:prstGeom>
          <a:ln>
            <a:solidFill>
              <a:srgbClr val="000000"/>
            </a:solidFill>
          </a:ln>
        </p:spPr>
      </p:cxnSp>
      <p:cxnSp>
        <p:nvCxnSpPr>
          <p:cNvPr id="1401" name="Line 8"/>
          <p:cNvCxnSpPr>
            <a:endCxn id="1399" idx="6"/>
          </p:cNvCxnSpPr>
          <p:nvPr/>
        </p:nvCxnSpPr>
        <p:spPr>
          <a:xfrm flipH="1" flipV="1">
            <a:off x="8031240" y="1436400"/>
            <a:ext cx="55080" cy="1303560"/>
          </a:xfrm>
          <a:prstGeom prst="straightConnector1">
            <a:avLst/>
          </a:prstGeom>
          <a:ln>
            <a:solidFill>
              <a:srgbClr val="000000"/>
            </a:solidFill>
          </a:ln>
        </p:spPr>
      </p:cxnSp>
      <p:pic>
        <p:nvPicPr>
          <p:cNvPr id="1402" name="" descr=""/>
          <p:cNvPicPr/>
          <p:nvPr/>
        </p:nvPicPr>
        <p:blipFill>
          <a:blip r:embed="rId10"/>
          <a:stretch/>
        </p:blipFill>
        <p:spPr>
          <a:xfrm>
            <a:off x="7559280" y="4610880"/>
            <a:ext cx="2133360" cy="1676160"/>
          </a:xfrm>
          <a:prstGeom prst="rect">
            <a:avLst/>
          </a:prstGeom>
          <a:ln>
            <a:noFill/>
          </a:ln>
        </p:spPr>
      </p:pic>
      <p:pic>
        <p:nvPicPr>
          <p:cNvPr id="1403" name="" descr=""/>
          <p:cNvPicPr/>
          <p:nvPr/>
        </p:nvPicPr>
        <p:blipFill>
          <a:blip r:embed="rId11"/>
          <a:stretch/>
        </p:blipFill>
        <p:spPr>
          <a:xfrm>
            <a:off x="5029200" y="4692960"/>
            <a:ext cx="2133360" cy="1599840"/>
          </a:xfrm>
          <a:prstGeom prst="rect">
            <a:avLst/>
          </a:prstGeom>
          <a:ln>
            <a:noFill/>
          </a:ln>
        </p:spPr>
      </p:pic>
      <p:sp>
        <p:nvSpPr>
          <p:cNvPr id="1404" name="TextShape 9"/>
          <p:cNvSpPr txBox="1"/>
          <p:nvPr/>
        </p:nvSpPr>
        <p:spPr>
          <a:xfrm>
            <a:off x="6505200" y="6309360"/>
            <a:ext cx="3370320" cy="233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000">
                <a:latin typeface="Arial"/>
              </a:rPr>
              <a:t>M. Cacciari, G. P. Salam, G.Soyez, JHEP 0804:063,2008</a:t>
            </a:r>
            <a:endParaRPr/>
          </a:p>
        </p:txBody>
      </p:sp>
    </p:spTree>
  </p:cSld>
  <p:timing>
    <p:tnLst>
      <p:par>
        <p:cTn id="31" dur="indefinite" restart="never" nodeType="tmRoot">
          <p:childTnLst>
            <p:seq>
              <p:cTn id="32" nodeType="mainSeq">
                <p:childTnLst>
                  <p:par>
                    <p:cTn id="33" fill="freeze">
                      <p:stCondLst>
                        <p:cond delay="indefinite"/>
                      </p:stCondLst>
                      <p:childTnLst>
                        <p:par>
                          <p:cTn id="34" fill="freeze">
                            <p:stCondLst>
                              <p:cond delay="0"/>
                            </p:stCondLst>
                            <p:childTnLst>
                              <p:par>
                                <p:cTn id="3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">
                                            <p:txEl>
                                              <p:pRg st="41" end="5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freeze">
                      <p:stCondLst>
                        <p:cond delay="indefinite"/>
                      </p:stCondLst>
                      <p:childTnLst>
                        <p:par>
                          <p:cTn id="40" fill="freeze">
                            <p:stCondLst>
                              <p:cond delay="0"/>
                            </p:stCondLst>
                            <p:childTnLst>
                              <p:par>
                                <p:cTn id="4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">
                                            <p:txEl>
                                              <p:pRg st="41" end="5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freeze">
                      <p:stCondLst>
                        <p:cond delay="indefinite"/>
                      </p:stCondLst>
                      <p:childTnLst>
                        <p:par>
                          <p:cTn id="46" fill="freeze">
                            <p:stCondLst>
                              <p:cond delay="0"/>
                            </p:stCondLst>
                            <p:childTnLst>
                              <p:par>
                                <p:cTn id="4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">
                                            <p:txEl>
                                              <p:pRg st="55" end="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">
                                            <p:txEl>
                                              <p:pRg st="0" end="5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freeze">
                      <p:stCondLst>
                        <p:cond delay="indefinite"/>
                      </p:stCondLst>
                      <p:childTnLst>
                        <p:par>
                          <p:cTn id="54" fill="freeze">
                            <p:stCondLst>
                              <p:cond delay="0"/>
                            </p:stCondLst>
                            <p:childTnLst>
                              <p:par>
                                <p:cTn id="5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">
                                            <p:txEl>
                                              <p:pRg st="95" end="13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freeze">
                      <p:stCondLst>
                        <p:cond delay="indefinite"/>
                      </p:stCondLst>
                      <p:childTnLst>
                        <p:par>
                          <p:cTn id="60" fill="freeze">
                            <p:stCondLst>
                              <p:cond delay="0"/>
                            </p:stCondLst>
                            <p:childTnLst>
                              <p:par>
                                <p:cTn id="6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">
                                            <p:txEl>
                                              <p:pRg st="134" end="17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">
                                            <p:txEl>
                                              <p:pRg st="179" end="19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">
                                            <p:txEl>
                                              <p:pRg st="199" end="2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">
                                            <p:txEl>
                                              <p:pRg st="217" end="23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5" name="" descr=""/>
          <p:cNvPicPr/>
          <p:nvPr/>
        </p:nvPicPr>
        <p:blipFill>
          <a:blip r:embed="rId1"/>
          <a:stretch/>
        </p:blipFill>
        <p:spPr>
          <a:xfrm>
            <a:off x="6090120" y="2066760"/>
            <a:ext cx="3657600" cy="3136320"/>
          </a:xfrm>
          <a:prstGeom prst="rect">
            <a:avLst/>
          </a:prstGeom>
          <a:ln>
            <a:noFill/>
          </a:ln>
        </p:spPr>
      </p:pic>
      <p:sp>
        <p:nvSpPr>
          <p:cNvPr id="1406" name="TextShape 1"/>
          <p:cNvSpPr txBox="1"/>
          <p:nvPr/>
        </p:nvSpPr>
        <p:spPr>
          <a:xfrm>
            <a:off x="605160" y="314640"/>
            <a:ext cx="8862480" cy="94536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ctr">
              <a:lnSpc>
                <a:spcPct val="100000"/>
              </a:lnSpc>
            </a:pPr>
            <a:r>
              <a:rPr lang="en-US" sz="4600" strike="noStrike">
                <a:solidFill>
                  <a:srgbClr val="000000"/>
                </a:solidFill>
                <a:latin typeface="Times New Roman"/>
              </a:rPr>
              <a:t>Full Jet Selection Requirements</a:t>
            </a:r>
            <a:endParaRPr/>
          </a:p>
        </p:txBody>
      </p:sp>
      <p:sp>
        <p:nvSpPr>
          <p:cNvPr id="1407" name="TextShape 2"/>
          <p:cNvSpPr txBox="1"/>
          <p:nvPr/>
        </p:nvSpPr>
        <p:spPr>
          <a:xfrm>
            <a:off x="91440" y="1526400"/>
            <a:ext cx="5943600" cy="548172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  <a:buBlip>
                <a:blip r:embed="rId2"/>
              </a:buBlip>
            </a:pPr>
            <a:r>
              <a:rPr lang="en-US" sz="2400" strike="noStrike">
                <a:solidFill>
                  <a:srgbClr val="000000"/>
                </a:solidFill>
                <a:latin typeface="Times New Roman"/>
              </a:rPr>
              <a:t>EMCal fiducial acceptance cut</a:t>
            </a:r>
            <a:endParaRPr/>
          </a:p>
          <a:p>
            <a:pPr lvl="1">
              <a:lnSpc>
                <a:spcPct val="100000"/>
              </a:lnSpc>
              <a:buBlip>
                <a:blip r:embed="rId3"/>
              </a:buBlip>
            </a:pPr>
            <a:r>
              <a:rPr i="1" lang="en-US" sz="2200" strike="noStrike">
                <a:solidFill>
                  <a:srgbClr val="000000"/>
                </a:solidFill>
                <a:latin typeface="Times New Roman"/>
              </a:rPr>
              <a:t>R</a:t>
            </a:r>
            <a:r>
              <a:rPr lang="en-US" sz="2200" strike="noStrike">
                <a:solidFill>
                  <a:srgbClr val="000000"/>
                </a:solidFill>
                <a:latin typeface="Times New Roman"/>
              </a:rPr>
              <a:t> away from EMCal boundaries</a:t>
            </a:r>
            <a:endParaRPr/>
          </a:p>
          <a:p>
            <a:pPr lvl="1">
              <a:lnSpc>
                <a:spcPct val="100000"/>
              </a:lnSpc>
              <a:buBlip>
                <a:blip r:embed="rId4"/>
              </a:buBlip>
            </a:pPr>
            <a:r>
              <a:rPr i="1" lang="en-US" sz="2200" strike="noStrike">
                <a:solidFill>
                  <a:srgbClr val="000000"/>
                </a:solidFill>
                <a:latin typeface="Times New Roman"/>
              </a:rPr>
              <a:t>R</a:t>
            </a:r>
            <a:r>
              <a:rPr lang="en-US" sz="2200" strike="noStrike">
                <a:solidFill>
                  <a:srgbClr val="000000"/>
                </a:solidFill>
                <a:latin typeface="Times New Roman"/>
              </a:rPr>
              <a:t>=0.2: </a:t>
            </a:r>
            <a:endParaRPr/>
          </a:p>
          <a:p>
            <a:pPr lvl="2">
              <a:buBlip>
                <a:blip r:embed="rId5"/>
              </a:buBlip>
            </a:pPr>
            <a:r>
              <a:rPr lang="en-US" sz="2000" strike="noStrike">
                <a:solidFill>
                  <a:srgbClr val="000000"/>
                </a:solidFill>
                <a:latin typeface="Times New Roman"/>
              </a:rPr>
              <a:t>|η</a:t>
            </a:r>
            <a:r>
              <a:rPr lang="en-US" sz="2000" strike="noStrike" baseline="-101000">
                <a:solidFill>
                  <a:srgbClr val="000000"/>
                </a:solidFill>
                <a:latin typeface="Times New Roman"/>
              </a:rPr>
              <a:t>jet</a:t>
            </a:r>
            <a:r>
              <a:rPr lang="en-US" sz="2000" strike="noStrike">
                <a:solidFill>
                  <a:srgbClr val="000000"/>
                </a:solidFill>
                <a:latin typeface="Times New Roman"/>
              </a:rPr>
              <a:t>| &lt; 0.5</a:t>
            </a:r>
            <a:endParaRPr/>
          </a:p>
          <a:p>
            <a:pPr lvl="2">
              <a:buBlip>
                <a:blip r:embed="rId6"/>
              </a:buBlip>
            </a:pPr>
            <a:r>
              <a:rPr lang="en-US" sz="2000" strike="noStrike">
                <a:solidFill>
                  <a:srgbClr val="000000"/>
                </a:solidFill>
                <a:latin typeface="Times New Roman"/>
              </a:rPr>
              <a:t>1.60 &lt; φ</a:t>
            </a:r>
            <a:r>
              <a:rPr lang="en-US" sz="2000" strike="noStrike" baseline="-101000">
                <a:solidFill>
                  <a:srgbClr val="000000"/>
                </a:solidFill>
                <a:latin typeface="Times New Roman"/>
              </a:rPr>
              <a:t>jet</a:t>
            </a:r>
            <a:r>
              <a:rPr lang="en-US" sz="2000" strike="noStrike">
                <a:solidFill>
                  <a:srgbClr val="000000"/>
                </a:solidFill>
                <a:latin typeface="Times New Roman"/>
              </a:rPr>
              <a:t> &lt; 2.94</a:t>
            </a:r>
            <a:endParaRPr/>
          </a:p>
          <a:p>
            <a:pPr>
              <a:lnSpc>
                <a:spcPct val="100000"/>
              </a:lnSpc>
              <a:buBlip>
                <a:blip r:embed="rId7"/>
              </a:buBlip>
            </a:pPr>
            <a:r>
              <a:rPr lang="en-US" sz="2400" strike="noStrike">
                <a:solidFill>
                  <a:srgbClr val="000000"/>
                </a:solidFill>
                <a:latin typeface="Times New Roman"/>
              </a:rPr>
              <a:t>Jets with leading track p</a:t>
            </a:r>
            <a:r>
              <a:rPr lang="en-US" sz="2400" strike="noStrike" baseline="-101000">
                <a:solidFill>
                  <a:srgbClr val="000000"/>
                </a:solidFill>
                <a:latin typeface="Times New Roman"/>
              </a:rPr>
              <a:t>T</a:t>
            </a:r>
            <a:r>
              <a:rPr lang="en-US" sz="2400" strike="noStrike">
                <a:solidFill>
                  <a:srgbClr val="000000"/>
                </a:solidFill>
                <a:latin typeface="Times New Roman"/>
              </a:rPr>
              <a:t> &gt; 100 GeV/</a:t>
            </a:r>
            <a:r>
              <a:rPr i="1" lang="en-US" sz="2400" strike="noStrike">
                <a:solidFill>
                  <a:srgbClr val="000000"/>
                </a:solidFill>
                <a:latin typeface="Times New Roman"/>
              </a:rPr>
              <a:t>c</a:t>
            </a:r>
            <a:r>
              <a:rPr lang="en-US" sz="2400" strike="noStrike">
                <a:solidFill>
                  <a:srgbClr val="000000"/>
                </a:solidFill>
                <a:latin typeface="Times New Roman"/>
              </a:rPr>
              <a:t> are rejected </a:t>
            </a:r>
            <a:r>
              <a:rPr lang="en-US" sz="2400" strike="noStrike">
                <a:solidFill>
                  <a:srgbClr val="000000"/>
                </a:solidFill>
                <a:latin typeface="Times New Roman"/>
                <a:ea typeface="Droid Sans Fallback"/>
              </a:rPr>
              <a:t>due to limitations of tracking beyond 100 GeV/c</a:t>
            </a:r>
            <a:endParaRPr/>
          </a:p>
        </p:txBody>
      </p:sp>
      <p:sp>
        <p:nvSpPr>
          <p:cNvPr id="1408" name="TextShape 3"/>
          <p:cNvSpPr txBox="1"/>
          <p:nvPr/>
        </p:nvSpPr>
        <p:spPr>
          <a:xfrm>
            <a:off x="0" y="0"/>
            <a:ext cx="360" cy="200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algn="ctr"/>
            <a:r>
              <a:rPr lang="en-US" sz="1400">
                <a:latin typeface="Times New Roman"/>
              </a:rPr>
              <a:t>&lt;footer&gt;</a:t>
            </a:r>
            <a:endParaRPr/>
          </a:p>
        </p:txBody>
      </p:sp>
      <p:sp>
        <p:nvSpPr>
          <p:cNvPr id="1409" name="TextShape 4"/>
          <p:cNvSpPr txBox="1"/>
          <p:nvPr/>
        </p:nvSpPr>
        <p:spPr>
          <a:xfrm>
            <a:off x="0" y="0"/>
            <a:ext cx="360" cy="200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algn="r"/>
            <a:fld id="{3EB729BB-29E9-440E-AF95-09726E851528}" type="slidenum">
              <a:rPr lang="en-US" sz="1400">
                <a:latin typeface="Times New Roman"/>
              </a:rPr>
              <a:t>&lt;number&gt;</a:t>
            </a:fld>
            <a:endParaRPr/>
          </a:p>
        </p:txBody>
      </p:sp>
      <p:sp>
        <p:nvSpPr>
          <p:cNvPr id="1410" name="Line 5"/>
          <p:cNvSpPr/>
          <p:nvPr/>
        </p:nvSpPr>
        <p:spPr>
          <a:xfrm>
            <a:off x="6597000" y="3588120"/>
            <a:ext cx="1097280" cy="0"/>
          </a:xfrm>
          <a:prstGeom prst="line">
            <a:avLst/>
          </a:prstGeom>
          <a:ln>
            <a:solidFill>
              <a:srgbClr val="000000"/>
            </a:solidFill>
          </a:ln>
        </p:spPr>
      </p:sp>
      <p:sp>
        <p:nvSpPr>
          <p:cNvPr id="1411" name="Line 6"/>
          <p:cNvSpPr/>
          <p:nvPr/>
        </p:nvSpPr>
        <p:spPr>
          <a:xfrm>
            <a:off x="7172640" y="2543760"/>
            <a:ext cx="1097280" cy="0"/>
          </a:xfrm>
          <a:prstGeom prst="line">
            <a:avLst/>
          </a:prstGeom>
          <a:ln>
            <a:solidFill>
              <a:srgbClr val="000000"/>
            </a:solidFill>
          </a:ln>
        </p:spPr>
      </p:sp>
      <p:sp>
        <p:nvSpPr>
          <p:cNvPr id="1412" name="Freeform 7"/>
          <p:cNvSpPr/>
          <p:nvPr/>
        </p:nvSpPr>
        <p:spPr>
          <a:xfrm>
            <a:off x="7683480" y="2527560"/>
            <a:ext cx="585360" cy="1074960"/>
          </a:xfrm>
          <a:custGeom>
            <a:avLst/>
            <a:gdLst/>
            <a:ahLst/>
            <a:rect l="0" t="0" r="r" b="b"/>
            <a:pathLst>
              <a:path w="1626" h="2986">
                <a:moveTo>
                  <a:pt x="0" y="2985"/>
                </a:moveTo>
                <a:cubicBezTo>
                  <a:pt x="254" y="1461"/>
                  <a:pt x="183" y="1670"/>
                  <a:pt x="762" y="798"/>
                </a:cubicBezTo>
                <a:cubicBezTo>
                  <a:pt x="996" y="445"/>
                  <a:pt x="1223" y="135"/>
                  <a:pt x="1625" y="0"/>
                </a:cubicBezTo>
              </a:path>
            </a:pathLst>
          </a:custGeom>
          <a:ln>
            <a:solidFill>
              <a:srgbClr val="000000"/>
            </a:solidFill>
          </a:ln>
        </p:spPr>
      </p:sp>
      <p:sp>
        <p:nvSpPr>
          <p:cNvPr id="1413" name="Freeform 8"/>
          <p:cNvSpPr/>
          <p:nvPr/>
        </p:nvSpPr>
        <p:spPr>
          <a:xfrm>
            <a:off x="6603480" y="2527200"/>
            <a:ext cx="585360" cy="1074960"/>
          </a:xfrm>
          <a:custGeom>
            <a:avLst/>
            <a:gdLst/>
            <a:ahLst/>
            <a:rect l="0" t="0" r="r" b="b"/>
            <a:pathLst>
              <a:path w="1626" h="2986">
                <a:moveTo>
                  <a:pt x="0" y="2985"/>
                </a:moveTo>
                <a:cubicBezTo>
                  <a:pt x="254" y="1461"/>
                  <a:pt x="183" y="1670"/>
                  <a:pt x="762" y="798"/>
                </a:cubicBezTo>
                <a:cubicBezTo>
                  <a:pt x="996" y="445"/>
                  <a:pt x="1223" y="135"/>
                  <a:pt x="1625" y="0"/>
                </a:cubicBezTo>
              </a:path>
            </a:pathLst>
          </a:custGeom>
          <a:ln>
            <a:solidFill>
              <a:srgbClr val="000000"/>
            </a:solidFill>
          </a:ln>
        </p:spPr>
      </p:sp>
      <p:sp>
        <p:nvSpPr>
          <p:cNvPr id="1414" name="CustomShape 9"/>
          <p:cNvSpPr/>
          <p:nvPr/>
        </p:nvSpPr>
        <p:spPr>
          <a:xfrm rot="20400000">
            <a:off x="6746040" y="3464280"/>
            <a:ext cx="530280" cy="320040"/>
          </a:xfrm>
          <a:prstGeom prst="ellipse">
            <a:avLst/>
          </a:prstGeom>
          <a:solidFill>
            <a:srgbClr val="808080">
              <a:alpha val="50000"/>
            </a:srgbClr>
          </a:solidFill>
          <a:ln w="36720">
            <a:solidFill>
              <a:srgbClr val="000080"/>
            </a:solidFill>
            <a:round/>
          </a:ln>
        </p:spPr>
        <p:style>
          <a:lnRef idx="0"/>
          <a:fillRef idx="0"/>
          <a:effectRef idx="0"/>
          <a:fontRef idx="minor"/>
        </p:style>
      </p:sp>
      <p:cxnSp>
        <p:nvCxnSpPr>
          <p:cNvPr id="1415" name="Line 10"/>
          <p:cNvCxnSpPr>
            <a:endCxn id="1414" idx="2"/>
          </p:cNvCxnSpPr>
          <p:nvPr/>
        </p:nvCxnSpPr>
        <p:spPr>
          <a:xfrm flipH="1" flipV="1">
            <a:off x="6761880" y="3714840"/>
            <a:ext cx="1108440" cy="213120"/>
          </a:xfrm>
          <a:prstGeom prst="straightConnector1">
            <a:avLst/>
          </a:prstGeom>
          <a:ln w="36720">
            <a:solidFill>
              <a:srgbClr val="000080"/>
            </a:solidFill>
            <a:round/>
          </a:ln>
        </p:spPr>
      </p:cxnSp>
      <p:cxnSp>
        <p:nvCxnSpPr>
          <p:cNvPr id="1416" name="Line 11"/>
          <p:cNvCxnSpPr>
            <a:endCxn id="1414" idx="6"/>
          </p:cNvCxnSpPr>
          <p:nvPr/>
        </p:nvCxnSpPr>
        <p:spPr>
          <a:xfrm flipH="1" flipV="1">
            <a:off x="7260480" y="3533400"/>
            <a:ext cx="609840" cy="394560"/>
          </a:xfrm>
          <a:prstGeom prst="straightConnector1">
            <a:avLst/>
          </a:prstGeom>
          <a:ln w="36720">
            <a:solidFill>
              <a:srgbClr val="000080"/>
            </a:solidFill>
            <a:round/>
          </a:ln>
        </p:spPr>
      </p:cxnSp>
      <p:sp>
        <p:nvSpPr>
          <p:cNvPr id="1417" name="Line 12"/>
          <p:cNvSpPr/>
          <p:nvPr/>
        </p:nvSpPr>
        <p:spPr>
          <a:xfrm flipH="1" flipV="1">
            <a:off x="6949440" y="3601800"/>
            <a:ext cx="920520" cy="325800"/>
          </a:xfrm>
          <a:prstGeom prst="line">
            <a:avLst/>
          </a:prstGeom>
          <a:ln w="36720">
            <a:solidFill>
              <a:srgbClr val="000080"/>
            </a:solidFill>
            <a:round/>
            <a:tailEnd len="med" type="triangle" w="med"/>
          </a:ln>
        </p:spPr>
      </p:sp>
      <p:sp>
        <p:nvSpPr>
          <p:cNvPr id="1418" name="TextShape 13"/>
          <p:cNvSpPr txBox="1"/>
          <p:nvPr/>
        </p:nvSpPr>
        <p:spPr>
          <a:xfrm>
            <a:off x="4461120" y="2856960"/>
            <a:ext cx="2011680" cy="794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500">
                <a:solidFill>
                  <a:srgbClr val="000080"/>
                </a:solidFill>
                <a:latin typeface="Times New Roman"/>
              </a:rPr>
              <a:t>Jet at edge of acceptance</a:t>
            </a:r>
            <a:endParaRPr/>
          </a:p>
        </p:txBody>
      </p:sp>
    </p:spTree>
  </p:cSld>
  <p:timing>
    <p:tnLst>
      <p:par>
        <p:cTn id="69" dur="indefinite" restart="never" nodeType="tmRoot">
          <p:childTnLst>
            <p:seq>
              <p:cTn id="70" nodeType="mainSeq">
                <p:childTnLst>
                  <p:par>
                    <p:cTn id="71" fill="freeze">
                      <p:stCondLst>
                        <p:cond delay="indefinite"/>
                      </p:stCondLst>
                      <p:childTnLst>
                        <p:par>
                          <p:cTn id="72" fill="freeze">
                            <p:stCondLst>
                              <p:cond delay="0"/>
                            </p:stCondLst>
                            <p:childTnLst>
                              <p:par>
                                <p:cTn id="7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freeze">
                      <p:stCondLst>
                        <p:cond delay="indefinite"/>
                      </p:stCondLst>
                      <p:childTnLst>
                        <p:par>
                          <p:cTn id="76" fill="freeze">
                            <p:stCondLst>
                              <p:cond delay="0"/>
                            </p:stCondLst>
                            <p:childTnLst>
                              <p:par>
                                <p:cTn id="7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7">
                                            <p:txEl>
                                              <p:pRg st="59" end="6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7">
                                            <p:txEl>
                                              <p:pRg st="67" end="8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7">
                                            <p:txEl>
                                              <p:pRg st="80" end="9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freeze">
                      <p:stCondLst>
                        <p:cond delay="indefinite"/>
                      </p:stCondLst>
                      <p:childTnLst>
                        <p:par>
                          <p:cTn id="84" fill="freeze">
                            <p:stCondLst>
                              <p:cond delay="0"/>
                            </p:stCondLst>
                            <p:childTnLst>
                              <p:par>
                                <p:cTn id="8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freeze">
                      <p:stCondLst>
                        <p:cond delay="indefinite"/>
                      </p:stCondLst>
                      <p:childTnLst>
                        <p:par>
                          <p:cTn id="90" fill="freeze">
                            <p:stCondLst>
                              <p:cond delay="0"/>
                            </p:stCondLst>
                            <p:childTnLst>
                              <p:par>
                                <p:cTn id="9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7">
                                            <p:txEl>
                                              <p:pRg st="99" end="19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9" name="" descr=""/>
          <p:cNvPicPr/>
          <p:nvPr/>
        </p:nvPicPr>
        <p:blipFill>
          <a:blip r:embed="rId1"/>
          <a:stretch/>
        </p:blipFill>
        <p:spPr>
          <a:xfrm>
            <a:off x="6414120" y="1238760"/>
            <a:ext cx="3657600" cy="3136320"/>
          </a:xfrm>
          <a:prstGeom prst="rect">
            <a:avLst/>
          </a:prstGeom>
          <a:ln>
            <a:noFill/>
          </a:ln>
        </p:spPr>
      </p:pic>
      <p:sp>
        <p:nvSpPr>
          <p:cNvPr id="1420" name="TextShape 1"/>
          <p:cNvSpPr txBox="1"/>
          <p:nvPr/>
        </p:nvSpPr>
        <p:spPr>
          <a:xfrm>
            <a:off x="605160" y="144000"/>
            <a:ext cx="8862480" cy="1097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ctr">
              <a:lnSpc>
                <a:spcPct val="100000"/>
              </a:lnSpc>
            </a:pPr>
            <a:r>
              <a:rPr lang="en-US" sz="4600" strike="noStrike">
                <a:solidFill>
                  <a:srgbClr val="000000"/>
                </a:solidFill>
                <a:latin typeface="Times New Roman"/>
              </a:rPr>
              <a:t>Jets in Heavy Ion Collisions</a:t>
            </a:r>
            <a:r>
              <a:rPr lang="en-US" sz="4600" strike="noStrike">
                <a:solidFill>
                  <a:srgbClr val="000000"/>
                </a:solidFill>
                <a:latin typeface="Times New Roman"/>
              </a:rPr>
              <a:t>
</a:t>
            </a:r>
            <a:r>
              <a:rPr lang="en-US" sz="2800" strike="noStrike">
                <a:solidFill>
                  <a:srgbClr val="000000"/>
                </a:solidFill>
                <a:latin typeface="Times New Roman"/>
              </a:rPr>
              <a:t>Experimental Challenges</a:t>
            </a:r>
            <a:endParaRPr/>
          </a:p>
        </p:txBody>
      </p:sp>
      <p:sp>
        <p:nvSpPr>
          <p:cNvPr id="1421" name="TextShape 2"/>
          <p:cNvSpPr txBox="1"/>
          <p:nvPr/>
        </p:nvSpPr>
        <p:spPr>
          <a:xfrm>
            <a:off x="569160" y="1263240"/>
            <a:ext cx="9470880" cy="572220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  <a:buSzPct val="45000"/>
              <a:buFont typeface="StarSymbol"/>
              <a:buChar char=""/>
            </a:pPr>
            <a:r>
              <a:rPr lang="en-US" sz="2500" strike="noStrike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500" strike="noStrike">
                <a:solidFill>
                  <a:srgbClr val="000000"/>
                </a:solidFill>
                <a:latin typeface="Times New Roman"/>
              </a:rPr>
              <a:t>Need to remove underlying event (UE) contribution</a:t>
            </a:r>
            <a:endParaRPr/>
          </a:p>
          <a:p>
            <a:pPr lvl="1">
              <a:lnSpc>
                <a:spcPct val="100000"/>
              </a:lnSpc>
              <a:buSzPct val="45000"/>
              <a:buFont typeface="StarSymbol"/>
              <a:buChar char=""/>
            </a:pPr>
            <a:r>
              <a:rPr lang="en-US" sz="2500" strike="noStrike">
                <a:solidFill>
                  <a:srgbClr val="000000"/>
                </a:solidFill>
                <a:latin typeface="Times New Roman"/>
              </a:rPr>
              <a:t> </a:t>
            </a:r>
            <a:endParaRPr/>
          </a:p>
          <a:p>
            <a:pPr lvl="1">
              <a:buSzPct val="45000"/>
              <a:buFont typeface="StarSymbol"/>
              <a:buChar char=""/>
            </a:pPr>
            <a:r>
              <a:rPr i="1" lang="en-US" sz="2500" strike="noStrike">
                <a:solidFill>
                  <a:srgbClr val="000000"/>
                </a:solidFill>
                <a:latin typeface="Times New Roman"/>
              </a:rPr>
              <a:t>A  </a:t>
            </a:r>
            <a:r>
              <a:rPr lang="en-US" sz="2500" strike="noStrike">
                <a:solidFill>
                  <a:srgbClr val="000000"/>
                </a:solidFill>
                <a:latin typeface="Times New Roman"/>
              </a:rPr>
              <a:t>= Jet area, </a:t>
            </a:r>
            <a:r>
              <a:rPr lang="en-US" sz="2500" strike="noStrike">
                <a:solidFill>
                  <a:srgbClr val="000000"/>
                </a:solidFill>
                <a:latin typeface="Times New Roman"/>
                <a:ea typeface="Times New Roman"/>
              </a:rPr>
              <a:t>ρ</a:t>
            </a:r>
            <a:r>
              <a:rPr lang="en-US" sz="2500" strike="noStrike">
                <a:solidFill>
                  <a:srgbClr val="000000"/>
                </a:solidFill>
                <a:latin typeface="Times New Roman"/>
              </a:rPr>
              <a:t>  = median UE momentum density</a:t>
            </a:r>
            <a:endParaRPr/>
          </a:p>
          <a:p>
            <a:pPr lvl="1">
              <a:buSzPct val="45000"/>
              <a:buFont typeface="StarSymbol"/>
              <a:buChar char=""/>
            </a:pPr>
            <a:r>
              <a:rPr lang="en-US" sz="2500" strike="noStrike">
                <a:solidFill>
                  <a:srgbClr val="000000"/>
                </a:solidFill>
                <a:latin typeface="Times New Roman"/>
              </a:rPr>
              <a:t>p</a:t>
            </a:r>
            <a:r>
              <a:rPr lang="en-US" sz="2500" strike="noStrike" baseline="-101000">
                <a:solidFill>
                  <a:srgbClr val="000000"/>
                </a:solidFill>
                <a:latin typeface="Times New Roman"/>
              </a:rPr>
              <a:t>T, Jet</a:t>
            </a:r>
            <a:r>
              <a:rPr lang="en-US" sz="2500" strike="noStrike">
                <a:solidFill>
                  <a:srgbClr val="000000"/>
                </a:solidFill>
                <a:latin typeface="Times New Roman"/>
              </a:rPr>
              <a:t> = Jet p</a:t>
            </a:r>
            <a:r>
              <a:rPr lang="en-US" sz="2500" strike="noStrike" baseline="-101000">
                <a:solidFill>
                  <a:srgbClr val="000000"/>
                </a:solidFill>
                <a:latin typeface="Times New Roman"/>
              </a:rPr>
              <a:t>T</a:t>
            </a:r>
            <a:r>
              <a:rPr lang="en-US" sz="2500" strike="noStrike">
                <a:solidFill>
                  <a:srgbClr val="000000"/>
                </a:solidFill>
                <a:latin typeface="Times New Roman"/>
              </a:rPr>
              <a:t> from jet finder</a:t>
            </a:r>
            <a:endParaRPr/>
          </a:p>
          <a:p>
            <a:pPr lvl="1">
              <a:buSzPct val="45000"/>
              <a:buFont typeface="StarSymbol"/>
              <a:buChar char=""/>
            </a:pPr>
            <a:r>
              <a:rPr lang="en-US" sz="2500" strike="noStrike">
                <a:solidFill>
                  <a:srgbClr val="000000"/>
                </a:solidFill>
                <a:latin typeface="Times New Roman"/>
              </a:rPr>
              <a:t>We can only remove the average background </a:t>
            </a:r>
            <a:r>
              <a:rPr lang="en-US" sz="2500" strike="noStrike">
                <a:solidFill>
                  <a:srgbClr val="000000"/>
                </a:solidFill>
                <a:latin typeface="Times New Roman"/>
              </a:rPr>
              <a:t>
</a:t>
            </a:r>
            <a:r>
              <a:rPr lang="en-US" sz="2500" strike="noStrike">
                <a:solidFill>
                  <a:srgbClr val="000000"/>
                </a:solidFill>
                <a:latin typeface="Times New Roman"/>
              </a:rPr>
              <a:t>contribution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 sz="2500" strike="noStrike">
                <a:solidFill>
                  <a:srgbClr val="000000"/>
                </a:solidFill>
                <a:latin typeface="Times New Roman"/>
              </a:rPr>
              <a:t>B</a:t>
            </a:r>
            <a:r>
              <a:rPr lang="en-US" sz="2500" strike="noStrike" baseline="-101000">
                <a:solidFill>
                  <a:srgbClr val="000000"/>
                </a:solidFill>
                <a:latin typeface="Times New Roman"/>
                <a:ea typeface="Times New Roman"/>
              </a:rPr>
              <a:t>σ</a:t>
            </a:r>
            <a:r>
              <a:rPr lang="en-US" sz="2500" strike="noStrike">
                <a:solidFill>
                  <a:srgbClr val="000000"/>
                </a:solidFill>
                <a:latin typeface="Times New Roman"/>
              </a:rPr>
              <a:t> from UE fluctuations</a:t>
            </a:r>
            <a:endParaRPr/>
          </a:p>
          <a:p>
            <a:pPr>
              <a:lnSpc>
                <a:spcPct val="100000"/>
              </a:lnSpc>
              <a:buSzPct val="45000"/>
              <a:buFont typeface="StarSymbol"/>
              <a:buChar char=""/>
            </a:pPr>
            <a:r>
              <a:rPr lang="en-US" sz="2500" strike="noStrike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500" strike="noStrike">
                <a:solidFill>
                  <a:srgbClr val="000000"/>
                </a:solidFill>
                <a:latin typeface="Times New Roman"/>
              </a:rPr>
              <a:t>Combinatorial (fake) jets can be reconstructed from UE</a:t>
            </a:r>
            <a:endParaRPr/>
          </a:p>
          <a:p>
            <a:pPr>
              <a:lnSpc>
                <a:spcPct val="100000"/>
              </a:lnSpc>
              <a:buSzPct val="45000"/>
              <a:buFont typeface="StarSymbol"/>
              <a:buChar char=""/>
            </a:pPr>
            <a:r>
              <a:rPr lang="en-US" sz="2500" strike="noStrike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500" strike="noStrike">
                <a:solidFill>
                  <a:srgbClr val="000000"/>
                </a:solidFill>
                <a:latin typeface="Times New Roman"/>
              </a:rPr>
              <a:t>Detector effect corrections depend on fragmentation</a:t>
            </a:r>
            <a:endParaRPr/>
          </a:p>
          <a:p>
            <a:pPr>
              <a:lnSpc>
                <a:spcPct val="100000"/>
              </a:lnSpc>
              <a:buSzPct val="45000"/>
              <a:buFont typeface="StarSymbol"/>
              <a:buChar char=""/>
            </a:pPr>
            <a:r>
              <a:rPr lang="en-US" sz="2500" strike="noStrike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500" strike="noStrike">
                <a:solidFill>
                  <a:srgbClr val="000000"/>
                </a:solidFill>
                <a:latin typeface="Times New Roman"/>
              </a:rPr>
              <a:t>Both background and detector effects are corrected in unfolding</a:t>
            </a:r>
            <a:endParaRPr/>
          </a:p>
          <a:p>
            <a:pPr lvl="1">
              <a:lnSpc>
                <a:spcPct val="100000"/>
              </a:lnSpc>
              <a:buSzPct val="45000"/>
              <a:buFont typeface="StarSymbol"/>
              <a:buChar char=""/>
            </a:pPr>
            <a:r>
              <a:rPr lang="en-US" sz="2500" strike="noStrike">
                <a:solidFill>
                  <a:srgbClr val="000000"/>
                </a:solidFill>
                <a:latin typeface="Times New Roman"/>
              </a:rPr>
              <a:t>Corrects spectra for the B</a:t>
            </a:r>
            <a:r>
              <a:rPr lang="en-US" sz="2500" strike="noStrike" baseline="-101000">
                <a:solidFill>
                  <a:srgbClr val="000000"/>
                </a:solidFill>
                <a:latin typeface="Times New Roman"/>
                <a:ea typeface="Times New Roman"/>
              </a:rPr>
              <a:t>σ</a:t>
            </a:r>
            <a:r>
              <a:rPr lang="en-US" sz="2500" strike="noStrike">
                <a:solidFill>
                  <a:srgbClr val="000000"/>
                </a:solidFill>
                <a:latin typeface="Times New Roman"/>
              </a:rPr>
              <a:t> term </a:t>
            </a:r>
            <a:endParaRPr/>
          </a:p>
          <a:p>
            <a:pPr lvl="1">
              <a:lnSpc>
                <a:spcPct val="100000"/>
              </a:lnSpc>
              <a:buSzPct val="45000"/>
              <a:buFont typeface="StarSymbol"/>
              <a:buChar char=""/>
            </a:pPr>
            <a:r>
              <a:rPr lang="en-US" sz="2500" strike="noStrike">
                <a:solidFill>
                  <a:srgbClr val="000000"/>
                </a:solidFill>
                <a:latin typeface="Times New Roman"/>
              </a:rPr>
              <a:t>Quantified in Response Matrix (RM) </a:t>
            </a:r>
            <a:endParaRPr/>
          </a:p>
        </p:txBody>
      </p:sp>
      <p:sp>
        <p:nvSpPr>
          <p:cNvPr id="1422" name="CustomShape 3"/>
          <p:cNvSpPr/>
          <p:nvPr/>
        </p:nvSpPr>
        <p:spPr>
          <a:xfrm>
            <a:off x="9795960" y="413280"/>
            <a:ext cx="203040" cy="406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23" name="CustomShape 4"/>
          <p:cNvSpPr/>
          <p:nvPr/>
        </p:nvSpPr>
        <p:spPr>
          <a:xfrm>
            <a:off x="10654920" y="684360"/>
            <a:ext cx="203040" cy="406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24" name="CustomShape 5"/>
          <p:cNvSpPr/>
          <p:nvPr/>
        </p:nvSpPr>
        <p:spPr>
          <a:xfrm>
            <a:off x="9928080" y="230400"/>
            <a:ext cx="203040" cy="406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25" name="TextShape 6"/>
          <p:cNvSpPr txBox="1"/>
          <p:nvPr/>
        </p:nvSpPr>
        <p:spPr>
          <a:xfrm>
            <a:off x="0" y="0"/>
            <a:ext cx="360" cy="200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algn="ctr"/>
            <a:r>
              <a:rPr lang="en-US" sz="1400">
                <a:latin typeface="Times New Roman"/>
              </a:rPr>
              <a:t>&lt;footer&gt;</a:t>
            </a:r>
            <a:endParaRPr/>
          </a:p>
        </p:txBody>
      </p:sp>
      <p:sp>
        <p:nvSpPr>
          <p:cNvPr id="1426" name="Line 7"/>
          <p:cNvSpPr/>
          <p:nvPr/>
        </p:nvSpPr>
        <p:spPr>
          <a:xfrm>
            <a:off x="6951960" y="2079000"/>
            <a:ext cx="1224000" cy="911160"/>
          </a:xfrm>
          <a:prstGeom prst="line">
            <a:avLst/>
          </a:prstGeom>
          <a:ln w="25560">
            <a:solidFill>
              <a:srgbClr val="000000"/>
            </a:solidFill>
            <a:miter/>
          </a:ln>
        </p:spPr>
      </p:sp>
      <p:sp>
        <p:nvSpPr>
          <p:cNvPr id="1427" name="Line 8"/>
          <p:cNvSpPr/>
          <p:nvPr/>
        </p:nvSpPr>
        <p:spPr>
          <a:xfrm flipH="1" flipV="1">
            <a:off x="8049240" y="1530360"/>
            <a:ext cx="126720" cy="1459440"/>
          </a:xfrm>
          <a:prstGeom prst="line">
            <a:avLst/>
          </a:prstGeom>
          <a:ln w="25560">
            <a:solidFill>
              <a:srgbClr val="000000"/>
            </a:solidFill>
            <a:miter/>
          </a:ln>
        </p:spPr>
      </p:sp>
      <p:sp>
        <p:nvSpPr>
          <p:cNvPr id="1428" name="CustomShape 9"/>
          <p:cNvSpPr/>
          <p:nvPr/>
        </p:nvSpPr>
        <p:spPr>
          <a:xfrm rot="20400000">
            <a:off x="6893280" y="1504080"/>
            <a:ext cx="1195560" cy="552240"/>
          </a:xfrm>
          <a:prstGeom prst="ellipse">
            <a:avLst/>
          </a:prstGeom>
          <a:solidFill>
            <a:srgbClr val="000000">
              <a:alpha val="50000"/>
            </a:srgbClr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cxnSp>
        <p:nvCxnSpPr>
          <p:cNvPr id="1429" name="Line 10"/>
          <p:cNvCxnSpPr/>
          <p:nvPr/>
        </p:nvCxnSpPr>
        <p:spPr>
          <a:xfrm flipH="1" flipV="1">
            <a:off x="7255440" y="1975680"/>
            <a:ext cx="818280" cy="934920"/>
          </a:xfrm>
          <a:prstGeom prst="straightConnector1">
            <a:avLst/>
          </a:prstGeom>
          <a:ln w="25560">
            <a:solidFill>
              <a:srgbClr val="800000"/>
            </a:solidFill>
            <a:miter/>
            <a:tailEnd len="med" type="triangle" w="med"/>
          </a:ln>
        </p:spPr>
      </p:cxnSp>
      <p:cxnSp>
        <p:nvCxnSpPr>
          <p:cNvPr id="1430" name="Line 11"/>
          <p:cNvCxnSpPr/>
          <p:nvPr/>
        </p:nvCxnSpPr>
        <p:spPr>
          <a:xfrm flipH="1" flipV="1">
            <a:off x="7465320" y="1668600"/>
            <a:ext cx="608040" cy="1238760"/>
          </a:xfrm>
          <a:prstGeom prst="straightConnector1">
            <a:avLst/>
          </a:prstGeom>
          <a:ln w="25560">
            <a:solidFill>
              <a:srgbClr val="800000"/>
            </a:solidFill>
            <a:miter/>
            <a:tailEnd len="med" type="triangle" w="med"/>
          </a:ln>
        </p:spPr>
      </p:cxnSp>
      <p:cxnSp>
        <p:nvCxnSpPr>
          <p:cNvPr id="1431" name="Line 12"/>
          <p:cNvCxnSpPr/>
          <p:nvPr/>
        </p:nvCxnSpPr>
        <p:spPr>
          <a:xfrm flipH="1" flipV="1">
            <a:off x="7460640" y="1995840"/>
            <a:ext cx="611640" cy="914760"/>
          </a:xfrm>
          <a:prstGeom prst="straightConnector1">
            <a:avLst/>
          </a:prstGeom>
          <a:ln w="25560">
            <a:solidFill>
              <a:srgbClr val="800000"/>
            </a:solidFill>
            <a:miter/>
            <a:tailEnd len="med" type="triangle" w="med"/>
          </a:ln>
        </p:spPr>
      </p:cxnSp>
      <p:cxnSp>
        <p:nvCxnSpPr>
          <p:cNvPr id="1432" name="Line 13"/>
          <p:cNvCxnSpPr/>
          <p:nvPr/>
        </p:nvCxnSpPr>
        <p:spPr>
          <a:xfrm flipH="1" flipV="1">
            <a:off x="7633080" y="1465920"/>
            <a:ext cx="558360" cy="1561320"/>
          </a:xfrm>
          <a:prstGeom prst="straightConnector1">
            <a:avLst/>
          </a:prstGeom>
          <a:ln w="25560">
            <a:solidFill>
              <a:srgbClr val="008000"/>
            </a:solidFill>
            <a:miter/>
            <a:tailEnd len="med" type="triangle" w="med"/>
          </a:ln>
        </p:spPr>
      </p:cxnSp>
      <p:sp>
        <p:nvSpPr>
          <p:cNvPr id="1433" name="Line 14"/>
          <p:cNvSpPr/>
          <p:nvPr/>
        </p:nvSpPr>
        <p:spPr>
          <a:xfrm flipH="1" flipV="1">
            <a:off x="7943760" y="2468880"/>
            <a:ext cx="235800" cy="520920"/>
          </a:xfrm>
          <a:prstGeom prst="line">
            <a:avLst/>
          </a:prstGeom>
          <a:ln>
            <a:solidFill>
              <a:srgbClr val="000080"/>
            </a:solidFill>
            <a:tailEnd len="med" type="triangle" w="med"/>
          </a:ln>
        </p:spPr>
      </p:sp>
      <p:sp>
        <p:nvSpPr>
          <p:cNvPr id="1434" name="Line 15"/>
          <p:cNvSpPr/>
          <p:nvPr/>
        </p:nvSpPr>
        <p:spPr>
          <a:xfrm flipH="1" flipV="1">
            <a:off x="7955280" y="2079000"/>
            <a:ext cx="235800" cy="910800"/>
          </a:xfrm>
          <a:prstGeom prst="line">
            <a:avLst/>
          </a:prstGeom>
          <a:ln>
            <a:solidFill>
              <a:srgbClr val="000080"/>
            </a:solidFill>
            <a:tailEnd len="med" type="triangle" w="med"/>
          </a:ln>
        </p:spPr>
      </p:sp>
      <p:sp>
        <p:nvSpPr>
          <p:cNvPr id="1435" name="Line 16"/>
          <p:cNvSpPr/>
          <p:nvPr/>
        </p:nvSpPr>
        <p:spPr>
          <a:xfrm flipH="1" flipV="1">
            <a:off x="7633080" y="2244240"/>
            <a:ext cx="546840" cy="745920"/>
          </a:xfrm>
          <a:prstGeom prst="line">
            <a:avLst/>
          </a:prstGeom>
          <a:ln>
            <a:solidFill>
              <a:srgbClr val="000080"/>
            </a:solidFill>
            <a:tailEnd len="med" type="triangle" w="med"/>
          </a:ln>
        </p:spPr>
      </p:sp>
      <p:sp>
        <p:nvSpPr>
          <p:cNvPr id="1436" name="Line 17"/>
          <p:cNvSpPr/>
          <p:nvPr/>
        </p:nvSpPr>
        <p:spPr>
          <a:xfrm flipH="1" flipV="1">
            <a:off x="7772400" y="1995840"/>
            <a:ext cx="407880" cy="994320"/>
          </a:xfrm>
          <a:prstGeom prst="line">
            <a:avLst/>
          </a:prstGeom>
          <a:ln>
            <a:solidFill>
              <a:srgbClr val="000080"/>
            </a:solidFill>
            <a:tailEnd len="med" type="triangle" w="med"/>
          </a:ln>
        </p:spPr>
      </p:sp>
      <p:sp>
        <p:nvSpPr>
          <p:cNvPr id="1437" name="Line 18"/>
          <p:cNvSpPr/>
          <p:nvPr/>
        </p:nvSpPr>
        <p:spPr>
          <a:xfrm flipH="1" flipV="1">
            <a:off x="7772400" y="2560320"/>
            <a:ext cx="408240" cy="429840"/>
          </a:xfrm>
          <a:prstGeom prst="line">
            <a:avLst/>
          </a:prstGeom>
          <a:ln>
            <a:solidFill>
              <a:srgbClr val="000080"/>
            </a:solidFill>
            <a:tailEnd len="med" type="triangle" w="med"/>
          </a:ln>
        </p:spPr>
      </p:sp>
      <p:sp>
        <p:nvSpPr>
          <p:cNvPr id="1438" name="Line 19"/>
          <p:cNvSpPr/>
          <p:nvPr/>
        </p:nvSpPr>
        <p:spPr>
          <a:xfrm flipH="1" flipV="1">
            <a:off x="8049240" y="2468880"/>
            <a:ext cx="131400" cy="521280"/>
          </a:xfrm>
          <a:prstGeom prst="line">
            <a:avLst/>
          </a:prstGeom>
          <a:ln>
            <a:solidFill>
              <a:srgbClr val="000080"/>
            </a:solidFill>
            <a:tailEnd len="med" type="triangle" w="med"/>
          </a:ln>
        </p:spPr>
      </p:sp>
      <p:sp>
        <p:nvSpPr>
          <p:cNvPr id="1439" name="TextShape 20"/>
          <p:cNvSpPr txBox="1"/>
          <p:nvPr/>
        </p:nvSpPr>
        <p:spPr>
          <a:xfrm>
            <a:off x="7115760" y="3075840"/>
            <a:ext cx="2286000" cy="514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000">
                <a:solidFill>
                  <a:srgbClr val="000080"/>
                </a:solidFill>
                <a:latin typeface="Times New Roman"/>
              </a:rPr>
              <a:t>Background</a:t>
            </a:r>
            <a:endParaRPr/>
          </a:p>
        </p:txBody>
      </p:sp>
    </p:spTree>
  </p:cSld>
  <p:timing>
    <p:tnLst>
      <p:par>
        <p:cTn id="93" dur="indefinite" restart="never" nodeType="tmRoot">
          <p:childTnLst>
            <p:seq>
              <p:cTn id="94" nodeType="mainSeq">
                <p:childTnLst>
                  <p:par>
                    <p:cTn id="95" fill="freeze">
                      <p:stCondLst>
                        <p:cond delay="indefinite"/>
                      </p:stCondLst>
                      <p:childTnLst>
                        <p:par>
                          <p:cTn id="96" fill="freeze">
                            <p:stCondLst>
                              <p:cond delay="0"/>
                            </p:stCondLst>
                            <p:childTnLst>
                              <p:par>
                                <p:cTn id="9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1">
                                            <p:txEl>
                                              <p:pRg st="0" end="5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freeze">
                      <p:stCondLst>
                        <p:cond delay="indefinite"/>
                      </p:stCondLst>
                      <p:childTnLst>
                        <p:par>
                          <p:cTn id="102" fill="freeze">
                            <p:stCondLst>
                              <p:cond delay="0"/>
                            </p:stCondLst>
                            <p:childTnLst>
                              <p:par>
                                <p:cTn id="10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1">
                                            <p:txEl>
                                              <p:pRg st="53" end="10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freeze">
                      <p:stCondLst>
                        <p:cond delay="indefinite"/>
                      </p:stCondLst>
                      <p:childTnLst>
                        <p:par>
                          <p:cTn id="106" fill="freeze">
                            <p:stCondLst>
                              <p:cond delay="0"/>
                            </p:stCondLst>
                            <p:childTnLst>
                              <p:par>
                                <p:cTn id="10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1">
                                            <p:txEl>
                                              <p:pRg st="100" end="13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freeze">
                      <p:stCondLst>
                        <p:cond delay="indefinite"/>
                      </p:stCondLst>
                      <p:childTnLst>
                        <p:par>
                          <p:cTn id="110" fill="freeze">
                            <p:stCondLst>
                              <p:cond delay="0"/>
                            </p:stCondLst>
                            <p:childTnLst>
                              <p:par>
                                <p:cTn id="11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1">
                                            <p:txEl>
                                              <p:pRg st="133" end="18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freeze">
                      <p:stCondLst>
                        <p:cond delay="indefinite"/>
                      </p:stCondLst>
                      <p:childTnLst>
                        <p:par>
                          <p:cTn id="114" fill="freeze">
                            <p:stCondLst>
                              <p:cond delay="0"/>
                            </p:stCondLst>
                            <p:childTnLst>
                              <p:par>
                                <p:cTn id="11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1">
                                            <p:txEl>
                                              <p:pRg st="189" end="2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freeze">
                      <p:stCondLst>
                        <p:cond delay="indefinite"/>
                      </p:stCondLst>
                      <p:childTnLst>
                        <p:par>
                          <p:cTn id="118" fill="freeze">
                            <p:stCondLst>
                              <p:cond delay="0"/>
                            </p:stCondLst>
                            <p:childTnLst>
                              <p:par>
                                <p:cTn id="11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1">
                                            <p:txEl>
                                              <p:pRg st="213" end="26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freeze">
                      <p:stCondLst>
                        <p:cond delay="indefinite"/>
                      </p:stCondLst>
                      <p:childTnLst>
                        <p:par>
                          <p:cTn id="122" fill="freeze">
                            <p:stCondLst>
                              <p:cond delay="0"/>
                            </p:stCondLst>
                            <p:childTnLst>
                              <p:par>
                                <p:cTn id="12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1">
                                            <p:txEl>
                                              <p:pRg st="269" end="3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freeze">
                      <p:stCondLst>
                        <p:cond delay="indefinite"/>
                      </p:stCondLst>
                      <p:childTnLst>
                        <p:par>
                          <p:cTn id="126" fill="freeze">
                            <p:stCondLst>
                              <p:cond delay="0"/>
                            </p:stCondLst>
                            <p:childTnLst>
                              <p:par>
                                <p:cTn id="12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1">
                                            <p:txEl>
                                              <p:pRg st="322" end="38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freeze">
                      <p:stCondLst>
                        <p:cond delay="indefinite"/>
                      </p:stCondLst>
                      <p:childTnLst>
                        <p:par>
                          <p:cTn id="130" fill="freeze">
                            <p:stCondLst>
                              <p:cond delay="0"/>
                            </p:stCondLst>
                            <p:childTnLst>
                              <p:par>
                                <p:cTn id="13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1">
                                            <p:txEl>
                                              <p:pRg st="387" end="4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1">
                                            <p:txEl>
                                              <p:pRg st="421" end="45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0" name="TextShape 1"/>
          <p:cNvSpPr txBox="1"/>
          <p:nvPr/>
        </p:nvSpPr>
        <p:spPr>
          <a:xfrm>
            <a:off x="0" y="118440"/>
            <a:ext cx="9794520" cy="14738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ctr">
              <a:lnSpc>
                <a:spcPct val="100000"/>
              </a:lnSpc>
            </a:pPr>
            <a:r>
              <a:rPr lang="en-US" sz="4600" strike="noStrike">
                <a:solidFill>
                  <a:srgbClr val="000000"/>
                </a:solidFill>
                <a:latin typeface="Times New Roman"/>
              </a:rPr>
              <a:t>HI Background Determination</a:t>
            </a:r>
            <a:r>
              <a:rPr lang="en-US" sz="4600" strike="noStrike">
                <a:solidFill>
                  <a:srgbClr val="000000"/>
                </a:solidFill>
                <a:latin typeface="Times New Roman"/>
              </a:rPr>
              <a:t>
</a:t>
            </a:r>
            <a:r>
              <a:rPr lang="en-US" sz="2800" strike="noStrike">
                <a:solidFill>
                  <a:srgbClr val="000000"/>
                </a:solidFill>
                <a:latin typeface="Times New Roman"/>
              </a:rPr>
              <a:t>Charged Jets √s</a:t>
            </a:r>
            <a:r>
              <a:rPr lang="en-US" sz="2800" strike="noStrike" baseline="-101000">
                <a:solidFill>
                  <a:srgbClr val="000000"/>
                </a:solidFill>
                <a:latin typeface="Times New Roman"/>
              </a:rPr>
              <a:t>NN</a:t>
            </a:r>
            <a:r>
              <a:rPr lang="en-US" sz="2800" strike="noStrike">
                <a:solidFill>
                  <a:srgbClr val="000000"/>
                </a:solidFill>
                <a:latin typeface="Times New Roman"/>
              </a:rPr>
              <a:t> = 2.76 TeV </a:t>
            </a:r>
            <a:endParaRPr/>
          </a:p>
        </p:txBody>
      </p:sp>
      <p:sp>
        <p:nvSpPr>
          <p:cNvPr id="1441" name="TextShape 2"/>
          <p:cNvSpPr txBox="1"/>
          <p:nvPr/>
        </p:nvSpPr>
        <p:spPr>
          <a:xfrm>
            <a:off x="0" y="0"/>
            <a:ext cx="360" cy="200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algn="ctr"/>
            <a:r>
              <a:rPr lang="en-US" sz="1400">
                <a:latin typeface="Times New Roman"/>
              </a:rPr>
              <a:t>&lt;footer&gt;</a:t>
            </a:r>
            <a:endParaRPr/>
          </a:p>
        </p:txBody>
      </p:sp>
      <p:sp>
        <p:nvSpPr>
          <p:cNvPr id="1442" name="TextShape 3"/>
          <p:cNvSpPr txBox="1"/>
          <p:nvPr/>
        </p:nvSpPr>
        <p:spPr>
          <a:xfrm>
            <a:off x="-47880" y="1636560"/>
            <a:ext cx="4984920" cy="528264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  <a:buBlip>
                <a:blip r:embed="rId1"/>
              </a:buBlip>
            </a:pPr>
            <a:r>
              <a:rPr lang="en-US" sz="2400" strike="noStrike">
                <a:solidFill>
                  <a:srgbClr val="000000"/>
                </a:solidFill>
                <a:latin typeface="Times New Roman"/>
                <a:ea typeface="Times New Roman"/>
              </a:rPr>
              <a:t>ρ</a:t>
            </a:r>
            <a:r>
              <a:rPr lang="en-US" sz="2400" strike="noStrike" baseline="-101000">
                <a:solidFill>
                  <a:srgbClr val="000000"/>
                </a:solidFill>
                <a:latin typeface="Times New Roman"/>
              </a:rPr>
              <a:t>ch</a:t>
            </a:r>
            <a:r>
              <a:rPr lang="en-US" sz="2400" strike="noStrike">
                <a:solidFill>
                  <a:srgbClr val="000000"/>
                </a:solidFill>
                <a:latin typeface="Times New Roman"/>
              </a:rPr>
              <a:t> : </a:t>
            </a:r>
            <a:r>
              <a:rPr b="1" lang="en-US" sz="2400" strike="noStrike">
                <a:solidFill>
                  <a:srgbClr val="000000"/>
                </a:solidFill>
                <a:latin typeface="Times New Roman"/>
              </a:rPr>
              <a:t>median</a:t>
            </a:r>
            <a:r>
              <a:rPr lang="en-US" sz="2400" strike="noStrike">
                <a:solidFill>
                  <a:srgbClr val="000000"/>
                </a:solidFill>
                <a:latin typeface="Times New Roman"/>
              </a:rPr>
              <a:t> of </a:t>
            </a:r>
            <a:endParaRPr/>
          </a:p>
          <a:p>
            <a:pPr lvl="1">
              <a:lnSpc>
                <a:spcPct val="100000"/>
              </a:lnSpc>
              <a:buBlip>
                <a:blip r:embed="rId2"/>
              </a:buBlip>
            </a:pPr>
            <a:r>
              <a:rPr lang="en-US" sz="2200" strike="noStrike">
                <a:solidFill>
                  <a:srgbClr val="000000"/>
                </a:solidFill>
                <a:latin typeface="Times New Roman"/>
              </a:rPr>
              <a:t>2 leading jets removed</a:t>
            </a:r>
            <a:endParaRPr/>
          </a:p>
          <a:p>
            <a:pPr lvl="1">
              <a:buBlip>
                <a:blip r:embed="rId3"/>
              </a:buBlip>
            </a:pPr>
            <a:r>
              <a:rPr lang="en-US" sz="2000" strike="noStrike">
                <a:solidFill>
                  <a:srgbClr val="000000"/>
                </a:solidFill>
                <a:latin typeface="Times New Roman"/>
              </a:rPr>
              <a:t>May be sensitive to jet fragments outside k</a:t>
            </a:r>
            <a:r>
              <a:rPr lang="en-US" sz="2000" strike="noStrike" baseline="-101000">
                <a:solidFill>
                  <a:srgbClr val="000000"/>
                </a:solidFill>
                <a:latin typeface="Times New Roman"/>
              </a:rPr>
              <a:t>T</a:t>
            </a:r>
            <a:r>
              <a:rPr lang="en-US" sz="2000" strike="noStrike">
                <a:solidFill>
                  <a:srgbClr val="000000"/>
                </a:solidFill>
                <a:latin typeface="Times New Roman"/>
              </a:rPr>
              <a:t> jet cone</a:t>
            </a:r>
            <a:endParaRPr/>
          </a:p>
          <a:p>
            <a:pPr lvl="1">
              <a:lnSpc>
                <a:spcPct val="100000"/>
              </a:lnSpc>
              <a:buBlip>
                <a:blip r:embed="rId4"/>
              </a:buBlip>
            </a:pPr>
            <a:r>
              <a:rPr lang="en-US" sz="2200" strike="noStrike">
                <a:solidFill>
                  <a:srgbClr val="000000"/>
                </a:solidFill>
                <a:latin typeface="Times New Roman"/>
              </a:rPr>
              <a:t>Determined event-by-event</a:t>
            </a:r>
            <a:endParaRPr/>
          </a:p>
          <a:p>
            <a:pPr>
              <a:lnSpc>
                <a:spcPct val="100000"/>
              </a:lnSpc>
              <a:buBlip>
                <a:blip r:embed="rId5"/>
              </a:buBlip>
            </a:pPr>
            <a:r>
              <a:rPr lang="en-US" sz="2400" strike="noStrike">
                <a:solidFill>
                  <a:srgbClr val="000000"/>
                </a:solidFill>
                <a:latin typeface="Times New Roman"/>
                <a:ea typeface="Times New Roman"/>
              </a:rPr>
              <a:t>ρ</a:t>
            </a:r>
            <a:r>
              <a:rPr lang="en-US" sz="2400" strike="noStrike" baseline="-101000">
                <a:solidFill>
                  <a:srgbClr val="000000"/>
                </a:solidFill>
                <a:latin typeface="Times New Roman"/>
              </a:rPr>
              <a:t>ch</a:t>
            </a:r>
            <a:r>
              <a:rPr lang="en-US" sz="2400" strike="noStrike">
                <a:solidFill>
                  <a:srgbClr val="000000"/>
                </a:solidFill>
                <a:latin typeface="Times New Roman"/>
              </a:rPr>
              <a:t> is not corrected for detector effects or missing energy</a:t>
            </a:r>
            <a:endParaRPr/>
          </a:p>
          <a:p>
            <a:pPr>
              <a:lnSpc>
                <a:spcPct val="100000"/>
              </a:lnSpc>
              <a:buBlip>
                <a:blip r:embed="rId6"/>
              </a:buBlip>
            </a:pPr>
            <a:r>
              <a:rPr lang="en-US" sz="2400" strike="noStrike">
                <a:solidFill>
                  <a:srgbClr val="000000"/>
                </a:solidFill>
                <a:latin typeface="Times New Roman"/>
              </a:rPr>
              <a:t>Subtracted from signal jets on a jet-by-jet basis </a:t>
            </a:r>
            <a:endParaRPr/>
          </a:p>
        </p:txBody>
      </p:sp>
      <p:pic>
        <p:nvPicPr>
          <p:cNvPr id="1443" name="Picture 2" descr=""/>
          <p:cNvPicPr/>
          <p:nvPr/>
        </p:nvPicPr>
        <p:blipFill>
          <a:blip r:embed="rId7"/>
          <a:stretch/>
        </p:blipFill>
        <p:spPr>
          <a:xfrm>
            <a:off x="4917960" y="2409480"/>
            <a:ext cx="4876920" cy="4073400"/>
          </a:xfrm>
          <a:prstGeom prst="rect">
            <a:avLst/>
          </a:prstGeom>
          <a:ln>
            <a:noFill/>
          </a:ln>
        </p:spPr>
      </p:pic>
      <p:sp>
        <p:nvSpPr>
          <p:cNvPr id="1444" name="CustomShape 4"/>
          <p:cNvSpPr/>
          <p:nvPr/>
        </p:nvSpPr>
        <p:spPr>
          <a:xfrm>
            <a:off x="5628240" y="1756440"/>
            <a:ext cx="3632760" cy="577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n-US" sz="1600" strike="noStrike">
                <a:solidFill>
                  <a:srgbClr val="000000"/>
                </a:solidFill>
                <a:latin typeface="News Gothic MT"/>
              </a:rPr>
              <a:t>JHEP 1203:053, 2012 </a:t>
            </a:r>
            <a:endParaRPr/>
          </a:p>
          <a:p>
            <a:pPr>
              <a:lnSpc>
                <a:spcPct val="100000"/>
              </a:lnSpc>
            </a:pPr>
            <a:r>
              <a:rPr lang="en-US" sz="1600" strike="noStrike">
                <a:solidFill>
                  <a:srgbClr val="000000"/>
                </a:solidFill>
                <a:latin typeface="News Gothic MT"/>
              </a:rPr>
              <a:t>(arxiv:1201.2423)</a:t>
            </a:r>
            <a:endParaRPr/>
          </a:p>
        </p:txBody>
      </p:sp>
      <p:pic>
        <p:nvPicPr>
          <p:cNvPr id="1445" name="" descr=""/>
          <p:cNvPicPr/>
          <p:nvPr/>
        </p:nvPicPr>
        <p:blipFill>
          <a:blip r:embed="rId8"/>
          <a:stretch/>
        </p:blipFill>
        <p:spPr>
          <a:xfrm>
            <a:off x="1725120" y="6330960"/>
            <a:ext cx="2840760" cy="588240"/>
          </a:xfrm>
          <a:prstGeom prst="rect">
            <a:avLst/>
          </a:prstGeom>
          <a:ln>
            <a:noFill/>
          </a:ln>
        </p:spPr>
      </p:pic>
      <p:pic>
        <p:nvPicPr>
          <p:cNvPr id="1446" name="" descr=""/>
          <p:cNvPicPr/>
          <p:nvPr/>
        </p:nvPicPr>
        <p:blipFill>
          <a:blip r:embed="rId9"/>
          <a:stretch/>
        </p:blipFill>
        <p:spPr>
          <a:xfrm>
            <a:off x="2086560" y="1556280"/>
            <a:ext cx="1833120" cy="5882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35" dur="indefinite" restart="never" nodeType="tmRoot">
          <p:childTnLst>
            <p:seq>
              <p:cTn id="136" nodeType="mainSeq">
                <p:childTnLst>
                  <p:par>
                    <p:cTn id="137" fill="freeze">
                      <p:stCondLst>
                        <p:cond delay="indefinite"/>
                      </p:stCondLst>
                      <p:childTnLst>
                        <p:par>
                          <p:cTn id="138" fill="freeze">
                            <p:stCondLst>
                              <p:cond delay="0"/>
                            </p:stCondLst>
                            <p:childTnLst>
                              <p:par>
                                <p:cTn id="13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2">
                                            <p:txEl>
                                              <p:pRg st="0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2">
                                            <p:txEl>
                                              <p:pRg st="17" end="4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2">
                                            <p:txEl>
                                              <p:pRg st="40" end="9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2">
                                            <p:txEl>
                                              <p:pRg st="94" end="1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freeze">
                      <p:stCondLst>
                        <p:cond delay="indefinite"/>
                      </p:stCondLst>
                      <p:childTnLst>
                        <p:par>
                          <p:cTn id="150" fill="freeze">
                            <p:stCondLst>
                              <p:cond delay="0"/>
                            </p:stCondLst>
                            <p:childTnLst>
                              <p:par>
                                <p:cTn id="15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2">
                                            <p:txEl>
                                              <p:pRg st="120" end="18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2">
                                            <p:txEl>
                                              <p:pRg st="180" end="23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7" name="TextShape 1"/>
          <p:cNvSpPr txBox="1"/>
          <p:nvPr/>
        </p:nvSpPr>
        <p:spPr>
          <a:xfrm>
            <a:off x="0" y="5949360"/>
            <a:ext cx="9966240" cy="61236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</a:pPr>
            <a:r>
              <a:rPr lang="en-US" sz="2400" strike="noStrike">
                <a:solidFill>
                  <a:srgbClr val="000000"/>
                </a:solidFill>
                <a:latin typeface="Times New Roman"/>
              </a:rPr>
              <a:t>Centrality dependent scale factor accounts for neutral energy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1448" name="TextShape 2"/>
          <p:cNvSpPr txBox="1"/>
          <p:nvPr/>
        </p:nvSpPr>
        <p:spPr>
          <a:xfrm>
            <a:off x="0" y="0"/>
            <a:ext cx="10076400" cy="1160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lang="en-US" sz="4600" strike="noStrike">
                <a:solidFill>
                  <a:srgbClr val="000000"/>
                </a:solidFill>
                <a:latin typeface="Times New Roman"/>
              </a:rPr>
              <a:t>HI Background Determination</a:t>
            </a:r>
            <a:r>
              <a:rPr lang="en-US" sz="4600" strike="noStrike">
                <a:solidFill>
                  <a:srgbClr val="000000"/>
                </a:solidFill>
                <a:latin typeface="Times New Roman"/>
              </a:rPr>
              <a:t>
</a:t>
            </a:r>
            <a:r>
              <a:rPr lang="en-US" sz="2800" strike="noStrike">
                <a:solidFill>
                  <a:srgbClr val="000000"/>
                </a:solidFill>
                <a:latin typeface="Times New Roman"/>
              </a:rPr>
              <a:t>Full Jets √s</a:t>
            </a:r>
            <a:r>
              <a:rPr lang="en-US" sz="2800" strike="noStrike" baseline="-101000">
                <a:solidFill>
                  <a:srgbClr val="000000"/>
                </a:solidFill>
                <a:latin typeface="Times New Roman"/>
              </a:rPr>
              <a:t>NN</a:t>
            </a:r>
            <a:r>
              <a:rPr lang="en-US" sz="2800" strike="noStrike">
                <a:solidFill>
                  <a:srgbClr val="000000"/>
                </a:solidFill>
                <a:latin typeface="Times New Roman"/>
              </a:rPr>
              <a:t> = 2.76 TeV</a:t>
            </a:r>
            <a:endParaRPr/>
          </a:p>
        </p:txBody>
      </p:sp>
      <p:sp>
        <p:nvSpPr>
          <p:cNvPr id="1449" name="CustomShape 3"/>
          <p:cNvSpPr/>
          <p:nvPr/>
        </p:nvSpPr>
        <p:spPr>
          <a:xfrm>
            <a:off x="2746440" y="6184080"/>
            <a:ext cx="6914520" cy="96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US" sz="4500" strike="noStrike">
                <a:solidFill>
                  <a:srgbClr val="c00000"/>
                </a:solidFill>
                <a:latin typeface="Times New Roman"/>
                <a:ea typeface="Times New Roman"/>
              </a:rPr>
              <a:t>ρ</a:t>
            </a:r>
            <a:r>
              <a:rPr b="1" lang="en-US" sz="4500" strike="noStrike" baseline="-101000">
                <a:solidFill>
                  <a:srgbClr val="c00000"/>
                </a:solidFill>
                <a:latin typeface="Times New Roman"/>
              </a:rPr>
              <a:t>scaled</a:t>
            </a:r>
            <a:r>
              <a:rPr b="1" lang="en-US" sz="4500" strike="noStrike">
                <a:solidFill>
                  <a:srgbClr val="c00000"/>
                </a:solidFill>
                <a:latin typeface="Times New Roman"/>
              </a:rPr>
              <a:t> </a:t>
            </a:r>
            <a:r>
              <a:rPr b="1" lang="en-US" sz="4500" strike="noStrike">
                <a:solidFill>
                  <a:srgbClr val="000000"/>
                </a:solidFill>
                <a:latin typeface="Times New Roman"/>
              </a:rPr>
              <a:t>= </a:t>
            </a:r>
            <a:r>
              <a:rPr b="1" lang="en-US" sz="4500" strike="noStrike">
                <a:solidFill>
                  <a:srgbClr val="3366ff"/>
                </a:solidFill>
                <a:latin typeface="Times New Roman"/>
                <a:ea typeface="Times New Roman"/>
              </a:rPr>
              <a:t>ρ</a:t>
            </a:r>
            <a:r>
              <a:rPr b="1" lang="en-US" sz="4500" strike="noStrike" baseline="-101000">
                <a:solidFill>
                  <a:srgbClr val="3366ff"/>
                </a:solidFill>
                <a:latin typeface="Times New Roman"/>
              </a:rPr>
              <a:t>ch</a:t>
            </a:r>
            <a:r>
              <a:rPr b="1" lang="en-US" sz="4500" strike="noStrike">
                <a:solidFill>
                  <a:srgbClr val="000000"/>
                </a:solidFill>
                <a:latin typeface="Times New Roman"/>
              </a:rPr>
              <a:t> × </a:t>
            </a:r>
            <a:r>
              <a:rPr b="1" lang="en-US" sz="4500" strike="noStrike">
                <a:solidFill>
                  <a:srgbClr val="bf00ff"/>
                </a:solidFill>
                <a:latin typeface="Times New Roman"/>
                <a:ea typeface="Times New Roman"/>
              </a:rPr>
              <a:t>ρ</a:t>
            </a:r>
            <a:r>
              <a:rPr b="1" lang="en-US" sz="4500" strike="noStrike" baseline="-101000">
                <a:solidFill>
                  <a:srgbClr val="bf00ff"/>
                </a:solidFill>
                <a:latin typeface="Times New Roman"/>
              </a:rPr>
              <a:t>EMC</a:t>
            </a:r>
            <a:endParaRPr/>
          </a:p>
        </p:txBody>
      </p:sp>
      <p:pic>
        <p:nvPicPr>
          <p:cNvPr id="1450" name="Picture 5" descr=""/>
          <p:cNvPicPr/>
          <p:nvPr/>
        </p:nvPicPr>
        <p:blipFill>
          <a:blip r:embed="rId1"/>
          <a:srcRect l="0" t="5944" r="5488" b="0"/>
          <a:stretch/>
        </p:blipFill>
        <p:spPr>
          <a:xfrm>
            <a:off x="0" y="1333440"/>
            <a:ext cx="5154840" cy="4536720"/>
          </a:xfrm>
          <a:prstGeom prst="rect">
            <a:avLst/>
          </a:prstGeom>
          <a:ln>
            <a:noFill/>
          </a:ln>
        </p:spPr>
      </p:pic>
      <p:pic>
        <p:nvPicPr>
          <p:cNvPr id="1451" name="Picture 8" descr=""/>
          <p:cNvPicPr/>
          <p:nvPr/>
        </p:nvPicPr>
        <p:blipFill>
          <a:blip r:embed="rId2"/>
          <a:srcRect l="0" t="5248" r="6149" b="0"/>
          <a:stretch/>
        </p:blipFill>
        <p:spPr>
          <a:xfrm>
            <a:off x="5162760" y="1333440"/>
            <a:ext cx="4913280" cy="4536720"/>
          </a:xfrm>
          <a:prstGeom prst="rect">
            <a:avLst/>
          </a:prstGeom>
          <a:ln>
            <a:noFill/>
          </a:ln>
        </p:spPr>
      </p:pic>
    </p:spTree>
  </p:cSld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TextShape 1"/>
          <p:cNvSpPr txBox="1"/>
          <p:nvPr/>
        </p:nvSpPr>
        <p:spPr>
          <a:xfrm>
            <a:off x="503640" y="301680"/>
            <a:ext cx="9068400" cy="1262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>
                <a:latin typeface="Times New Roman"/>
              </a:rPr>
              <a:t>Jets in principle</a:t>
            </a:r>
            <a:endParaRPr/>
          </a:p>
        </p:txBody>
      </p:sp>
      <p:pic>
        <p:nvPicPr>
          <p:cNvPr id="598" name="" descr=""/>
          <p:cNvPicPr/>
          <p:nvPr/>
        </p:nvPicPr>
        <p:blipFill>
          <a:blip r:embed="rId1"/>
          <a:stretch/>
        </p:blipFill>
        <p:spPr>
          <a:xfrm>
            <a:off x="91440" y="1463040"/>
            <a:ext cx="7140240" cy="4389120"/>
          </a:xfrm>
          <a:prstGeom prst="rect">
            <a:avLst/>
          </a:prstGeom>
          <a:ln>
            <a:noFill/>
          </a:ln>
        </p:spPr>
      </p:pic>
      <p:sp>
        <p:nvSpPr>
          <p:cNvPr id="599" name="TextShape 2"/>
          <p:cNvSpPr txBox="1"/>
          <p:nvPr/>
        </p:nvSpPr>
        <p:spPr>
          <a:xfrm>
            <a:off x="5457240" y="1740600"/>
            <a:ext cx="4326840" cy="43858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Times New Roman"/>
              </a:rPr>
              <a:t>Jet measures partons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Times New Roman"/>
              </a:rPr>
              <a:t>Hadronic degrees of freedom are integrated out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Times New Roman"/>
              </a:rPr>
              <a:t>Algorithms are infrared and colinear safe</a:t>
            </a:r>
            <a:endParaRPr/>
          </a:p>
        </p:txBody>
      </p:sp>
    </p:spTree>
  </p:cSld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2" name="TextShape 1"/>
          <p:cNvSpPr txBox="1"/>
          <p:nvPr/>
        </p:nvSpPr>
        <p:spPr>
          <a:xfrm>
            <a:off x="258120" y="288000"/>
            <a:ext cx="9068760" cy="63792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ctr">
              <a:lnSpc>
                <a:spcPct val="100000"/>
              </a:lnSpc>
            </a:pPr>
            <a:r>
              <a:rPr lang="en-US" sz="4500" strike="noStrike">
                <a:solidFill>
                  <a:srgbClr val="000000"/>
                </a:solidFill>
                <a:latin typeface="Times New Roman"/>
              </a:rPr>
              <a:t>Response matrix  RM</a:t>
            </a:r>
            <a:r>
              <a:rPr lang="en-US" sz="4500" strike="noStrike" baseline="-101000">
                <a:solidFill>
                  <a:srgbClr val="000000"/>
                </a:solidFill>
                <a:latin typeface="Times New Roman"/>
              </a:rPr>
              <a:t>det</a:t>
            </a:r>
            <a:endParaRPr/>
          </a:p>
        </p:txBody>
      </p:sp>
      <p:sp>
        <p:nvSpPr>
          <p:cNvPr id="1453" name="CustomShape 2"/>
          <p:cNvSpPr/>
          <p:nvPr/>
        </p:nvSpPr>
        <p:spPr>
          <a:xfrm>
            <a:off x="335880" y="714960"/>
            <a:ext cx="9740160" cy="3200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  <a:buBlip>
                <a:blip r:embed="rId1"/>
              </a:buBlip>
            </a:pPr>
            <a:r>
              <a:rPr lang="en-US" sz="2400" strike="noStrike">
                <a:solidFill>
                  <a:srgbClr val="000000"/>
                </a:solidFill>
                <a:latin typeface="Times New Roman"/>
              </a:rPr>
              <a:t>RM</a:t>
            </a:r>
            <a:r>
              <a:rPr lang="en-US" sz="2400" strike="noStrike" baseline="-101000">
                <a:solidFill>
                  <a:srgbClr val="000000"/>
                </a:solidFill>
                <a:latin typeface="Times New Roman"/>
              </a:rPr>
              <a:t>det</a:t>
            </a:r>
            <a:r>
              <a:rPr lang="en-US" sz="2400" strike="noStrike">
                <a:solidFill>
                  <a:srgbClr val="000000"/>
                </a:solidFill>
                <a:latin typeface="Times New Roman"/>
              </a:rPr>
              <a:t> quantifies detector response to jets</a:t>
            </a:r>
            <a:endParaRPr/>
          </a:p>
          <a:p>
            <a:pPr lvl="1">
              <a:lnSpc>
                <a:spcPct val="100000"/>
              </a:lnSpc>
              <a:buBlip>
                <a:blip r:embed="rId2"/>
              </a:buBlip>
            </a:pPr>
            <a:r>
              <a:rPr lang="en-US" sz="2200" strike="noStrike">
                <a:solidFill>
                  <a:srgbClr val="000000"/>
                </a:solidFill>
                <a:latin typeface="Times New Roman"/>
              </a:rPr>
              <a:t>“</a:t>
            </a:r>
            <a:r>
              <a:rPr lang="en-US" sz="2200" strike="noStrike">
                <a:solidFill>
                  <a:srgbClr val="000000"/>
                </a:solidFill>
                <a:latin typeface="Times New Roman"/>
              </a:rPr>
              <a:t>Particle” level jets – defined by jet finder on MC particles</a:t>
            </a:r>
            <a:endParaRPr/>
          </a:p>
          <a:p>
            <a:pPr lvl="1">
              <a:lnSpc>
                <a:spcPct val="100000"/>
              </a:lnSpc>
              <a:buBlip>
                <a:blip r:embed="rId3"/>
              </a:buBlip>
            </a:pPr>
            <a:r>
              <a:rPr lang="en-US" sz="2000" strike="noStrike">
                <a:solidFill>
                  <a:srgbClr val="000000"/>
                </a:solidFill>
                <a:latin typeface="Times New Roman"/>
              </a:rPr>
              <a:t>Pythia with Pb-Pb tracking efficiency</a:t>
            </a:r>
            <a:endParaRPr/>
          </a:p>
          <a:p>
            <a:pPr lvl="1">
              <a:lnSpc>
                <a:spcPct val="100000"/>
              </a:lnSpc>
              <a:buBlip>
                <a:blip r:embed="rId4"/>
              </a:buBlip>
            </a:pPr>
            <a:r>
              <a:rPr lang="en-US" sz="2200" strike="noStrike">
                <a:solidFill>
                  <a:srgbClr val="000000"/>
                </a:solidFill>
                <a:latin typeface="Times New Roman"/>
              </a:rPr>
              <a:t>“</a:t>
            </a:r>
            <a:r>
              <a:rPr lang="en-US" sz="2200" strike="noStrike">
                <a:solidFill>
                  <a:srgbClr val="000000"/>
                </a:solidFill>
                <a:latin typeface="Times New Roman"/>
              </a:rPr>
              <a:t>Detector” level jets – defined by jet finder after event reconstruction through GEANT</a:t>
            </a:r>
            <a:endParaRPr/>
          </a:p>
          <a:p>
            <a:pPr lvl="1">
              <a:lnSpc>
                <a:spcPct val="100000"/>
              </a:lnSpc>
              <a:buBlip>
                <a:blip r:embed="rId5"/>
              </a:buBlip>
            </a:pPr>
            <a:r>
              <a:rPr lang="en-US" sz="2200" strike="noStrike">
                <a:solidFill>
                  <a:srgbClr val="000000"/>
                </a:solidFill>
                <a:latin typeface="Times New Roman"/>
              </a:rPr>
              <a:t>Particle level jets are geometrically matched to detector level jets</a:t>
            </a:r>
            <a:endParaRPr/>
          </a:p>
          <a:p>
            <a:pPr lvl="1">
              <a:lnSpc>
                <a:spcPct val="100000"/>
              </a:lnSpc>
              <a:buBlip>
                <a:blip r:embed="rId6"/>
              </a:buBlip>
            </a:pPr>
            <a:r>
              <a:rPr lang="en-US" sz="2200" strike="noStrike">
                <a:solidFill>
                  <a:srgbClr val="000000"/>
                </a:solidFill>
                <a:latin typeface="Times New Roman"/>
              </a:rPr>
              <a:t>Matrix has a dependence on spectral shape and fragmentation</a:t>
            </a:r>
            <a:endParaRPr/>
          </a:p>
          <a:p>
            <a:pPr>
              <a:lnSpc>
                <a:spcPct val="100000"/>
              </a:lnSpc>
              <a:buBlip>
                <a:blip r:embed="rId7"/>
              </a:buBlip>
            </a:pPr>
            <a:r>
              <a:rPr lang="en-US" sz="2400" strike="noStrike">
                <a:solidFill>
                  <a:srgbClr val="000000"/>
                </a:solidFill>
                <a:latin typeface="Times New Roman"/>
              </a:rPr>
              <a:t>Jet-finding efficiency is probability of a matched particle level jet</a:t>
            </a:r>
            <a:endParaRPr/>
          </a:p>
        </p:txBody>
      </p:sp>
      <p:pic>
        <p:nvPicPr>
          <p:cNvPr id="1454" name="" descr=""/>
          <p:cNvPicPr/>
          <p:nvPr/>
        </p:nvPicPr>
        <p:blipFill>
          <a:blip r:embed="rId8"/>
          <a:stretch/>
        </p:blipFill>
        <p:spPr>
          <a:xfrm>
            <a:off x="0" y="3682080"/>
            <a:ext cx="3355920" cy="3218760"/>
          </a:xfrm>
          <a:prstGeom prst="rect">
            <a:avLst/>
          </a:prstGeom>
          <a:ln>
            <a:noFill/>
          </a:ln>
        </p:spPr>
      </p:pic>
      <p:pic>
        <p:nvPicPr>
          <p:cNvPr id="1455" name="" descr=""/>
          <p:cNvPicPr/>
          <p:nvPr/>
        </p:nvPicPr>
        <p:blipFill>
          <a:blip r:embed="rId9"/>
          <a:stretch/>
        </p:blipFill>
        <p:spPr>
          <a:xfrm>
            <a:off x="3360960" y="3678480"/>
            <a:ext cx="3355920" cy="3218760"/>
          </a:xfrm>
          <a:prstGeom prst="rect">
            <a:avLst/>
          </a:prstGeom>
          <a:ln>
            <a:noFill/>
          </a:ln>
        </p:spPr>
      </p:pic>
      <p:pic>
        <p:nvPicPr>
          <p:cNvPr id="1456" name="" descr=""/>
          <p:cNvPicPr/>
          <p:nvPr/>
        </p:nvPicPr>
        <p:blipFill>
          <a:blip r:embed="rId10"/>
          <a:stretch/>
        </p:blipFill>
        <p:spPr>
          <a:xfrm>
            <a:off x="6739200" y="3688200"/>
            <a:ext cx="3355920" cy="3218760"/>
          </a:xfrm>
          <a:prstGeom prst="rect">
            <a:avLst/>
          </a:prstGeom>
          <a:ln>
            <a:noFill/>
          </a:ln>
        </p:spPr>
      </p:pic>
    </p:spTree>
  </p:cSld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7" name="" descr=""/>
          <p:cNvPicPr/>
          <p:nvPr/>
        </p:nvPicPr>
        <p:blipFill>
          <a:blip r:embed="rId1"/>
          <a:stretch/>
        </p:blipFill>
        <p:spPr>
          <a:xfrm>
            <a:off x="63360" y="652320"/>
            <a:ext cx="10149840" cy="6492240"/>
          </a:xfrm>
          <a:prstGeom prst="rect">
            <a:avLst/>
          </a:prstGeom>
          <a:ln>
            <a:noFill/>
          </a:ln>
        </p:spPr>
      </p:pic>
      <p:sp>
        <p:nvSpPr>
          <p:cNvPr id="1458" name="TextShape 1"/>
          <p:cNvSpPr txBox="1"/>
          <p:nvPr/>
        </p:nvSpPr>
        <p:spPr>
          <a:xfrm>
            <a:off x="408600" y="118800"/>
            <a:ext cx="9341640" cy="6364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ctr">
              <a:lnSpc>
                <a:spcPct val="100000"/>
              </a:lnSpc>
            </a:pPr>
            <a:r>
              <a:rPr lang="en-US" sz="4600" strike="noStrike">
                <a:solidFill>
                  <a:srgbClr val="000000"/>
                </a:solidFill>
                <a:latin typeface="Times New Roman"/>
              </a:rPr>
              <a:t>Response Matrix Construction</a:t>
            </a:r>
            <a:endParaRPr/>
          </a:p>
        </p:txBody>
      </p:sp>
      <p:sp>
        <p:nvSpPr>
          <p:cNvPr id="1459" name="TextShape 2"/>
          <p:cNvSpPr txBox="1"/>
          <p:nvPr/>
        </p:nvSpPr>
        <p:spPr>
          <a:xfrm>
            <a:off x="0" y="0"/>
            <a:ext cx="360" cy="200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algn="ctr"/>
            <a:r>
              <a:rPr lang="en-US" sz="1400">
                <a:latin typeface="Times New Roman"/>
              </a:rPr>
              <a:t>&lt;footer&gt;</a:t>
            </a:r>
            <a:endParaRPr/>
          </a:p>
        </p:txBody>
      </p:sp>
      <p:sp>
        <p:nvSpPr>
          <p:cNvPr id="1460" name="CustomShape 3"/>
          <p:cNvSpPr/>
          <p:nvPr/>
        </p:nvSpPr>
        <p:spPr>
          <a:xfrm>
            <a:off x="408600" y="755280"/>
            <a:ext cx="952164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US" sz="2000" strike="noStrike">
                <a:solidFill>
                  <a:srgbClr val="000000"/>
                </a:solidFill>
                <a:latin typeface="News Gothic MT"/>
              </a:rPr>
              <a:t>     </a:t>
            </a:r>
            <a:r>
              <a:rPr b="1" lang="en-US" sz="2000" strike="noStrike">
                <a:solidFill>
                  <a:srgbClr val="000000"/>
                </a:solidFill>
                <a:latin typeface="News Gothic MT"/>
              </a:rPr>
              <a:t>RMdet                  X      RMbkg                     =           RM</a:t>
            </a:r>
            <a:endParaRPr/>
          </a:p>
        </p:txBody>
      </p:sp>
      <p:pic>
        <p:nvPicPr>
          <p:cNvPr id="1461" name="Picture 9" descr=""/>
          <p:cNvPicPr/>
          <p:nvPr/>
        </p:nvPicPr>
        <p:blipFill>
          <a:blip r:embed="rId2"/>
          <a:stretch/>
        </p:blipFill>
        <p:spPr>
          <a:xfrm rot="16200000">
            <a:off x="6042960" y="1818360"/>
            <a:ext cx="1149840" cy="346680"/>
          </a:xfrm>
          <a:prstGeom prst="rect">
            <a:avLst/>
          </a:prstGeom>
          <a:ln>
            <a:noFill/>
          </a:ln>
        </p:spPr>
      </p:pic>
      <p:pic>
        <p:nvPicPr>
          <p:cNvPr id="1462" name="Picture 10" descr=""/>
          <p:cNvPicPr/>
          <p:nvPr/>
        </p:nvPicPr>
        <p:blipFill>
          <a:blip r:embed="rId3"/>
          <a:stretch/>
        </p:blipFill>
        <p:spPr>
          <a:xfrm rot="16200000">
            <a:off x="2814120" y="1839240"/>
            <a:ext cx="1278000" cy="377640"/>
          </a:xfrm>
          <a:prstGeom prst="rect">
            <a:avLst/>
          </a:prstGeom>
          <a:ln>
            <a:noFill/>
          </a:ln>
        </p:spPr>
      </p:pic>
      <p:sp>
        <p:nvSpPr>
          <p:cNvPr id="1463" name="CustomShape 4"/>
          <p:cNvSpPr/>
          <p:nvPr/>
        </p:nvSpPr>
        <p:spPr>
          <a:xfrm>
            <a:off x="3098880" y="6591240"/>
            <a:ext cx="7239600" cy="480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US" sz="2000" strike="noStrike">
                <a:solidFill>
                  <a:srgbClr val="000000"/>
                </a:solidFill>
                <a:latin typeface="News Gothic MT"/>
              </a:rPr>
              <a:t>RM</a:t>
            </a:r>
            <a:r>
              <a:rPr b="1" lang="en-US" sz="2000" strike="noStrike" baseline="-101000">
                <a:solidFill>
                  <a:srgbClr val="000000"/>
                </a:solidFill>
                <a:latin typeface="News Gothic MT"/>
              </a:rPr>
              <a:t>bkg</a:t>
            </a:r>
            <a:r>
              <a:rPr b="1" lang="en-US" sz="2000" strike="noStrike">
                <a:solidFill>
                  <a:srgbClr val="000000"/>
                </a:solidFill>
                <a:latin typeface="News Gothic MT"/>
              </a:rPr>
              <a:t> and RM</a:t>
            </a:r>
            <a:r>
              <a:rPr b="1" lang="en-US" sz="2000" strike="noStrike" baseline="-101000">
                <a:solidFill>
                  <a:srgbClr val="000000"/>
                </a:solidFill>
                <a:latin typeface="News Gothic MT"/>
              </a:rPr>
              <a:t>det</a:t>
            </a:r>
            <a:r>
              <a:rPr b="1" lang="en-US" sz="2000" strike="noStrike">
                <a:solidFill>
                  <a:srgbClr val="000000"/>
                </a:solidFill>
                <a:latin typeface="News Gothic MT"/>
              </a:rPr>
              <a:t> are approximately factorizable</a:t>
            </a:r>
            <a:endParaRPr/>
          </a:p>
        </p:txBody>
      </p:sp>
      <p:sp>
        <p:nvSpPr>
          <p:cNvPr id="1464" name="CustomShape 5"/>
          <p:cNvSpPr/>
          <p:nvPr/>
        </p:nvSpPr>
        <p:spPr>
          <a:xfrm>
            <a:off x="310320" y="3840480"/>
            <a:ext cx="3017520" cy="283464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465" name="CustomShape 6"/>
          <p:cNvSpPr/>
          <p:nvPr/>
        </p:nvSpPr>
        <p:spPr>
          <a:xfrm>
            <a:off x="2194560" y="6309360"/>
            <a:ext cx="640080" cy="640080"/>
          </a:xfrm>
          <a:prstGeom prst="ellipse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1466" name="" descr=""/>
          <p:cNvPicPr/>
          <p:nvPr/>
        </p:nvPicPr>
        <p:blipFill>
          <a:blip r:embed="rId4"/>
          <a:stretch/>
        </p:blipFill>
        <p:spPr>
          <a:xfrm>
            <a:off x="174240" y="3603240"/>
            <a:ext cx="3355920" cy="32187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57" dur="indefinite" restart="never" nodeType="tmRoot">
          <p:childTnLst>
            <p:seq>
              <p:cTn id="158" nodeType="mainSeq">
                <p:childTnLst>
                  <p:par>
                    <p:cTn id="159" fill="freeze">
                      <p:stCondLst>
                        <p:cond delay="indefinite"/>
                      </p:stCondLst>
                      <p:childTnLst>
                        <p:par>
                          <p:cTn id="160" fill="freeze">
                            <p:stCondLst>
                              <p:cond delay="0"/>
                            </p:stCondLst>
                            <p:childTnLst>
                              <p:par>
                                <p:cTn id="16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7" name="TextShape 1"/>
          <p:cNvSpPr txBox="1"/>
          <p:nvPr/>
        </p:nvSpPr>
        <p:spPr>
          <a:xfrm>
            <a:off x="605160" y="118440"/>
            <a:ext cx="8862480" cy="10576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ctr">
              <a:lnSpc>
                <a:spcPct val="100000"/>
              </a:lnSpc>
            </a:pPr>
            <a:r>
              <a:rPr lang="en-US" sz="4600" strike="noStrike">
                <a:solidFill>
                  <a:srgbClr val="000000"/>
                </a:solidFill>
                <a:latin typeface="Times New Roman"/>
              </a:rPr>
              <a:t>Jet Resolution</a:t>
            </a:r>
            <a:endParaRPr/>
          </a:p>
        </p:txBody>
      </p:sp>
      <p:sp>
        <p:nvSpPr>
          <p:cNvPr id="1468" name="TextShape 2"/>
          <p:cNvSpPr txBox="1"/>
          <p:nvPr/>
        </p:nvSpPr>
        <p:spPr>
          <a:xfrm>
            <a:off x="0" y="0"/>
            <a:ext cx="360" cy="200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algn="ctr"/>
            <a:r>
              <a:rPr lang="en-US" sz="1400">
                <a:latin typeface="Times New Roman"/>
              </a:rPr>
              <a:t>&lt;footer&gt;</a:t>
            </a:r>
            <a:endParaRPr/>
          </a:p>
        </p:txBody>
      </p:sp>
      <p:sp>
        <p:nvSpPr>
          <p:cNvPr id="1469" name="CustomShape 3"/>
          <p:cNvSpPr/>
          <p:nvPr/>
        </p:nvSpPr>
        <p:spPr>
          <a:xfrm>
            <a:off x="125640" y="5685840"/>
            <a:ext cx="9740160" cy="1377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  <a:buBlip>
                <a:blip r:embed="rId1"/>
              </a:buBlip>
            </a:pPr>
            <a:r>
              <a:rPr lang="en-US" sz="2400" strike="noStrike">
                <a:solidFill>
                  <a:srgbClr val="000000"/>
                </a:solidFill>
                <a:latin typeface="Times New Roman"/>
              </a:rPr>
              <a:t>Jet resolution</a:t>
            </a:r>
            <a:endParaRPr/>
          </a:p>
          <a:p>
            <a:pPr lvl="1">
              <a:lnSpc>
                <a:spcPct val="100000"/>
              </a:lnSpc>
              <a:buBlip>
                <a:blip r:embed="rId2"/>
              </a:buBlip>
            </a:pPr>
            <a:r>
              <a:rPr lang="en-US" sz="2200" strike="noStrike">
                <a:solidFill>
                  <a:srgbClr val="000000"/>
                </a:solidFill>
                <a:latin typeface="Times New Roman"/>
              </a:rPr>
              <a:t>Dominated by background fluctuations at low momentum</a:t>
            </a:r>
            <a:endParaRPr/>
          </a:p>
          <a:p>
            <a:pPr lvl="1">
              <a:lnSpc>
                <a:spcPct val="100000"/>
              </a:lnSpc>
              <a:buBlip>
                <a:blip r:embed="rId3"/>
              </a:buBlip>
            </a:pPr>
            <a:r>
              <a:rPr lang="en-US" sz="2200" strike="noStrike">
                <a:solidFill>
                  <a:srgbClr val="000000"/>
                </a:solidFill>
                <a:latin typeface="Times New Roman"/>
              </a:rPr>
              <a:t>Dominated by detector effects at high momentum</a:t>
            </a:r>
            <a:endParaRPr/>
          </a:p>
        </p:txBody>
      </p:sp>
      <p:sp>
        <p:nvSpPr>
          <p:cNvPr id="1470" name="CustomShape 4"/>
          <p:cNvSpPr/>
          <p:nvPr/>
        </p:nvSpPr>
        <p:spPr>
          <a:xfrm>
            <a:off x="6883920" y="1141200"/>
            <a:ext cx="298260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n-US" strike="noStrike">
                <a:solidFill>
                  <a:srgbClr val="000000"/>
                </a:solidFill>
                <a:latin typeface="News Gothic MT"/>
              </a:rPr>
              <a:t>Charged</a:t>
            </a:r>
            <a:endParaRPr/>
          </a:p>
        </p:txBody>
      </p:sp>
      <p:sp>
        <p:nvSpPr>
          <p:cNvPr id="1471" name="CustomShape 5"/>
          <p:cNvSpPr/>
          <p:nvPr/>
        </p:nvSpPr>
        <p:spPr>
          <a:xfrm>
            <a:off x="1279800" y="1140840"/>
            <a:ext cx="298260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n-US" strike="noStrike">
                <a:solidFill>
                  <a:srgbClr val="000000"/>
                </a:solidFill>
                <a:latin typeface="News Gothic MT"/>
              </a:rPr>
              <a:t>Full</a:t>
            </a:r>
            <a:endParaRPr/>
          </a:p>
        </p:txBody>
      </p:sp>
      <p:pic>
        <p:nvPicPr>
          <p:cNvPr id="1472" name="Picture 2" descr=""/>
          <p:cNvPicPr/>
          <p:nvPr/>
        </p:nvPicPr>
        <p:blipFill>
          <a:blip r:embed="rId4"/>
          <a:stretch/>
        </p:blipFill>
        <p:spPr>
          <a:xfrm>
            <a:off x="5037840" y="1548360"/>
            <a:ext cx="4911840" cy="4234320"/>
          </a:xfrm>
          <a:prstGeom prst="rect">
            <a:avLst/>
          </a:prstGeom>
          <a:ln>
            <a:noFill/>
          </a:ln>
        </p:spPr>
      </p:pic>
      <p:pic>
        <p:nvPicPr>
          <p:cNvPr id="1473" name="Picture 7" descr=""/>
          <p:cNvPicPr/>
          <p:nvPr/>
        </p:nvPicPr>
        <p:blipFill>
          <a:blip r:embed="rId5"/>
          <a:stretch/>
        </p:blipFill>
        <p:spPr>
          <a:xfrm>
            <a:off x="125640" y="1548360"/>
            <a:ext cx="4911840" cy="4234320"/>
          </a:xfrm>
          <a:prstGeom prst="rect">
            <a:avLst/>
          </a:prstGeom>
          <a:ln>
            <a:noFill/>
          </a:ln>
        </p:spPr>
      </p:pic>
    </p:spTree>
  </p:cSld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" name="TextShape 1"/>
          <p:cNvSpPr txBox="1"/>
          <p:nvPr/>
        </p:nvSpPr>
        <p:spPr>
          <a:xfrm>
            <a:off x="529200" y="0"/>
            <a:ext cx="9068760" cy="7318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>
                <a:latin typeface="Times New Roman"/>
              </a:rPr>
              <a:t>Calculations from spectra</a:t>
            </a:r>
            <a:endParaRPr/>
          </a:p>
        </p:txBody>
      </p:sp>
      <p:pic>
        <p:nvPicPr>
          <p:cNvPr id="1475" name="" descr=""/>
          <p:cNvPicPr/>
          <p:nvPr/>
        </p:nvPicPr>
        <p:blipFill>
          <a:blip r:embed="rId1"/>
          <a:stretch/>
        </p:blipFill>
        <p:spPr>
          <a:xfrm>
            <a:off x="5058360" y="872280"/>
            <a:ext cx="4722480" cy="3562920"/>
          </a:xfrm>
          <a:prstGeom prst="rect">
            <a:avLst/>
          </a:prstGeom>
          <a:ln>
            <a:noFill/>
          </a:ln>
        </p:spPr>
      </p:pic>
      <p:pic>
        <p:nvPicPr>
          <p:cNvPr id="1476" name="" descr=""/>
          <p:cNvPicPr/>
          <p:nvPr/>
        </p:nvPicPr>
        <p:blipFill>
          <a:blip r:embed="rId2"/>
          <a:stretch/>
        </p:blipFill>
        <p:spPr>
          <a:xfrm>
            <a:off x="217440" y="834480"/>
            <a:ext cx="4722480" cy="3562920"/>
          </a:xfrm>
          <a:prstGeom prst="rect">
            <a:avLst/>
          </a:prstGeom>
          <a:ln>
            <a:noFill/>
          </a:ln>
        </p:spPr>
      </p:pic>
      <p:sp>
        <p:nvSpPr>
          <p:cNvPr id="1477" name="TextShape 2"/>
          <p:cNvSpPr txBox="1"/>
          <p:nvPr/>
        </p:nvSpPr>
        <p:spPr>
          <a:xfrm>
            <a:off x="91080" y="4827600"/>
            <a:ext cx="9780840" cy="1652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endParaRPr/>
          </a:p>
          <a:p>
            <a:r>
              <a:rPr lang="en-US" sz="2500">
                <a:latin typeface="Arial"/>
              </a:rPr>
              <a:t>The distribution of energy is surprisingly centrality independent.</a:t>
            </a:r>
            <a:endParaRPr/>
          </a:p>
        </p:txBody>
      </p:sp>
      <p:sp>
        <p:nvSpPr>
          <p:cNvPr id="1478" name="CustomShape 3"/>
          <p:cNvSpPr/>
          <p:nvPr/>
        </p:nvSpPr>
        <p:spPr>
          <a:xfrm>
            <a:off x="4113360" y="4001400"/>
            <a:ext cx="274320" cy="274320"/>
          </a:xfrm>
          <a:prstGeom prst="ellipse">
            <a:avLst/>
          </a:prstGeom>
          <a:solidFill>
            <a:srgbClr val="0000ff">
              <a:alpha val="50000"/>
            </a:srgbClr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479" name="CustomShape 4"/>
          <p:cNvSpPr/>
          <p:nvPr/>
        </p:nvSpPr>
        <p:spPr>
          <a:xfrm>
            <a:off x="4077720" y="4001760"/>
            <a:ext cx="274320" cy="274320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480" name="CustomShape 5"/>
          <p:cNvSpPr/>
          <p:nvPr/>
        </p:nvSpPr>
        <p:spPr>
          <a:xfrm>
            <a:off x="838800" y="4001760"/>
            <a:ext cx="274320" cy="274320"/>
          </a:xfrm>
          <a:prstGeom prst="ellipse">
            <a:avLst/>
          </a:prstGeom>
          <a:solidFill>
            <a:srgbClr val="0000ff">
              <a:alpha val="50000"/>
            </a:srgbClr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481" name="CustomShape 6"/>
          <p:cNvSpPr/>
          <p:nvPr/>
        </p:nvSpPr>
        <p:spPr>
          <a:xfrm>
            <a:off x="659160" y="4002120"/>
            <a:ext cx="274320" cy="274320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482" name="CustomShape 7"/>
          <p:cNvSpPr/>
          <p:nvPr/>
        </p:nvSpPr>
        <p:spPr>
          <a:xfrm>
            <a:off x="2494080" y="4001760"/>
            <a:ext cx="274320" cy="274320"/>
          </a:xfrm>
          <a:prstGeom prst="ellipse">
            <a:avLst/>
          </a:prstGeom>
          <a:solidFill>
            <a:srgbClr val="0000ff">
              <a:alpha val="50000"/>
            </a:srgbClr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483" name="CustomShape 8"/>
          <p:cNvSpPr/>
          <p:nvPr/>
        </p:nvSpPr>
        <p:spPr>
          <a:xfrm>
            <a:off x="2386440" y="4002120"/>
            <a:ext cx="274320" cy="274320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484" name="CustomShape 9"/>
          <p:cNvSpPr/>
          <p:nvPr/>
        </p:nvSpPr>
        <p:spPr>
          <a:xfrm>
            <a:off x="9043920" y="4001760"/>
            <a:ext cx="274320" cy="274320"/>
          </a:xfrm>
          <a:prstGeom prst="ellipse">
            <a:avLst/>
          </a:prstGeom>
          <a:solidFill>
            <a:srgbClr val="0000ff">
              <a:alpha val="50000"/>
            </a:srgbClr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485" name="CustomShape 10"/>
          <p:cNvSpPr/>
          <p:nvPr/>
        </p:nvSpPr>
        <p:spPr>
          <a:xfrm>
            <a:off x="9008280" y="4002120"/>
            <a:ext cx="274320" cy="274320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486" name="CustomShape 11"/>
          <p:cNvSpPr/>
          <p:nvPr/>
        </p:nvSpPr>
        <p:spPr>
          <a:xfrm>
            <a:off x="5769720" y="4002120"/>
            <a:ext cx="274320" cy="274320"/>
          </a:xfrm>
          <a:prstGeom prst="ellipse">
            <a:avLst/>
          </a:prstGeom>
          <a:solidFill>
            <a:srgbClr val="0000ff">
              <a:alpha val="50000"/>
            </a:srgbClr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487" name="CustomShape 12"/>
          <p:cNvSpPr/>
          <p:nvPr/>
        </p:nvSpPr>
        <p:spPr>
          <a:xfrm>
            <a:off x="5590080" y="4002480"/>
            <a:ext cx="274320" cy="274320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488" name="CustomShape 13"/>
          <p:cNvSpPr/>
          <p:nvPr/>
        </p:nvSpPr>
        <p:spPr>
          <a:xfrm>
            <a:off x="7425000" y="4002120"/>
            <a:ext cx="274320" cy="274320"/>
          </a:xfrm>
          <a:prstGeom prst="ellipse">
            <a:avLst/>
          </a:prstGeom>
          <a:solidFill>
            <a:srgbClr val="0000ff">
              <a:alpha val="50000"/>
            </a:srgbClr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489" name="CustomShape 14"/>
          <p:cNvSpPr/>
          <p:nvPr/>
        </p:nvSpPr>
        <p:spPr>
          <a:xfrm>
            <a:off x="7317360" y="4002480"/>
            <a:ext cx="274320" cy="274320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</p:spTree>
  </p:cSld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0" name="TextShape 1"/>
          <p:cNvSpPr txBox="1"/>
          <p:nvPr/>
        </p:nvSpPr>
        <p:spPr>
          <a:xfrm>
            <a:off x="503640" y="60840"/>
            <a:ext cx="9068760" cy="1244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>
                <a:latin typeface="Times New Roman"/>
              </a:rPr>
              <a:t>Building blocks</a:t>
            </a:r>
            <a:endParaRPr/>
          </a:p>
        </p:txBody>
      </p:sp>
      <p:sp>
        <p:nvSpPr>
          <p:cNvPr id="1491" name="TextShape 2"/>
          <p:cNvSpPr txBox="1"/>
          <p:nvPr/>
        </p:nvSpPr>
        <p:spPr>
          <a:xfrm>
            <a:off x="0" y="6552360"/>
            <a:ext cx="7315200" cy="858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>
                <a:latin typeface="Arial"/>
              </a:rPr>
              <a:t>Size of circles proportional to the fraction of energy in that particle</a:t>
            </a:r>
            <a:endParaRPr/>
          </a:p>
          <a:p>
            <a:r>
              <a:rPr lang="en-US">
                <a:latin typeface="Arial"/>
              </a:rPr>
              <a:t>Scale:  diameter in inches = </a:t>
            </a:r>
            <a:r>
              <a:rPr lang="en-US">
                <a:latin typeface="Arial"/>
                <a:ea typeface="Arial"/>
              </a:rPr>
              <a:t>√</a:t>
            </a:r>
            <a:r>
              <a:rPr lang="en-US">
                <a:latin typeface="Arial"/>
              </a:rPr>
              <a:t>fraction * 5</a:t>
            </a:r>
            <a:endParaRPr/>
          </a:p>
        </p:txBody>
      </p:sp>
      <p:pic>
        <p:nvPicPr>
          <p:cNvPr id="1492" name="" descr=""/>
          <p:cNvPicPr/>
          <p:nvPr/>
        </p:nvPicPr>
        <p:blipFill>
          <a:blip r:embed="rId1"/>
          <a:stretch/>
        </p:blipFill>
        <p:spPr>
          <a:xfrm>
            <a:off x="4090320" y="1393920"/>
            <a:ext cx="457200" cy="457200"/>
          </a:xfrm>
          <a:prstGeom prst="rect">
            <a:avLst/>
          </a:prstGeom>
          <a:ln>
            <a:noFill/>
          </a:ln>
        </p:spPr>
      </p:pic>
      <p:pic>
        <p:nvPicPr>
          <p:cNvPr id="1493" name="" descr=""/>
          <p:cNvPicPr/>
          <p:nvPr/>
        </p:nvPicPr>
        <p:blipFill>
          <a:blip r:embed="rId2"/>
          <a:stretch/>
        </p:blipFill>
        <p:spPr>
          <a:xfrm>
            <a:off x="5927400" y="2665440"/>
            <a:ext cx="457200" cy="457200"/>
          </a:xfrm>
          <a:prstGeom prst="rect">
            <a:avLst/>
          </a:prstGeom>
          <a:ln>
            <a:noFill/>
          </a:ln>
        </p:spPr>
      </p:pic>
      <p:pic>
        <p:nvPicPr>
          <p:cNvPr id="1494" name="" descr=""/>
          <p:cNvPicPr/>
          <p:nvPr/>
        </p:nvPicPr>
        <p:blipFill>
          <a:blip r:embed="rId3"/>
          <a:stretch/>
        </p:blipFill>
        <p:spPr>
          <a:xfrm>
            <a:off x="1488960" y="2313360"/>
            <a:ext cx="457200" cy="457200"/>
          </a:xfrm>
          <a:prstGeom prst="rect">
            <a:avLst/>
          </a:prstGeom>
          <a:ln>
            <a:noFill/>
          </a:ln>
        </p:spPr>
      </p:pic>
      <p:pic>
        <p:nvPicPr>
          <p:cNvPr id="1495" name="" descr=""/>
          <p:cNvPicPr/>
          <p:nvPr/>
        </p:nvPicPr>
        <p:blipFill>
          <a:blip r:embed="rId4"/>
          <a:stretch/>
        </p:blipFill>
        <p:spPr>
          <a:xfrm>
            <a:off x="2106360" y="3671640"/>
            <a:ext cx="457200" cy="457200"/>
          </a:xfrm>
          <a:prstGeom prst="rect">
            <a:avLst/>
          </a:prstGeom>
          <a:ln>
            <a:noFill/>
          </a:ln>
        </p:spPr>
      </p:pic>
      <p:pic>
        <p:nvPicPr>
          <p:cNvPr id="1496" name="" descr=""/>
          <p:cNvPicPr/>
          <p:nvPr/>
        </p:nvPicPr>
        <p:blipFill>
          <a:blip r:embed="rId5"/>
          <a:stretch/>
        </p:blipFill>
        <p:spPr>
          <a:xfrm>
            <a:off x="2993400" y="2848320"/>
            <a:ext cx="457200" cy="457200"/>
          </a:xfrm>
          <a:prstGeom prst="rect">
            <a:avLst/>
          </a:prstGeom>
          <a:ln>
            <a:noFill/>
          </a:ln>
        </p:spPr>
      </p:pic>
      <p:pic>
        <p:nvPicPr>
          <p:cNvPr id="1497" name="" descr=""/>
          <p:cNvPicPr/>
          <p:nvPr/>
        </p:nvPicPr>
        <p:blipFill>
          <a:blip r:embed="rId6"/>
          <a:stretch/>
        </p:blipFill>
        <p:spPr>
          <a:xfrm>
            <a:off x="2655000" y="1595160"/>
            <a:ext cx="457200" cy="457200"/>
          </a:xfrm>
          <a:prstGeom prst="rect">
            <a:avLst/>
          </a:prstGeom>
          <a:ln>
            <a:noFill/>
          </a:ln>
        </p:spPr>
      </p:pic>
      <p:pic>
        <p:nvPicPr>
          <p:cNvPr id="1498" name="" descr=""/>
          <p:cNvPicPr/>
          <p:nvPr/>
        </p:nvPicPr>
        <p:blipFill>
          <a:blip r:embed="rId7"/>
          <a:stretch/>
        </p:blipFill>
        <p:spPr>
          <a:xfrm>
            <a:off x="6204600" y="1294200"/>
            <a:ext cx="640080" cy="457200"/>
          </a:xfrm>
          <a:prstGeom prst="rect">
            <a:avLst/>
          </a:prstGeom>
          <a:ln>
            <a:noFill/>
          </a:ln>
        </p:spPr>
      </p:pic>
      <p:pic>
        <p:nvPicPr>
          <p:cNvPr id="1499" name="" descr=""/>
          <p:cNvPicPr/>
          <p:nvPr/>
        </p:nvPicPr>
        <p:blipFill>
          <a:blip r:embed="rId8"/>
          <a:stretch/>
        </p:blipFill>
        <p:spPr>
          <a:xfrm>
            <a:off x="6791400" y="1802880"/>
            <a:ext cx="511920" cy="457200"/>
          </a:xfrm>
          <a:prstGeom prst="rect">
            <a:avLst/>
          </a:prstGeom>
          <a:ln>
            <a:noFill/>
          </a:ln>
        </p:spPr>
      </p:pic>
      <p:pic>
        <p:nvPicPr>
          <p:cNvPr id="1500" name="" descr=""/>
          <p:cNvPicPr/>
          <p:nvPr/>
        </p:nvPicPr>
        <p:blipFill>
          <a:blip r:embed="rId9"/>
          <a:stretch/>
        </p:blipFill>
        <p:spPr>
          <a:xfrm>
            <a:off x="2993760" y="4587120"/>
            <a:ext cx="640080" cy="457200"/>
          </a:xfrm>
          <a:prstGeom prst="rect">
            <a:avLst/>
          </a:prstGeom>
          <a:ln>
            <a:noFill/>
          </a:ln>
        </p:spPr>
      </p:pic>
      <p:pic>
        <p:nvPicPr>
          <p:cNvPr id="1501" name="" descr=""/>
          <p:cNvPicPr/>
          <p:nvPr/>
        </p:nvPicPr>
        <p:blipFill>
          <a:blip r:embed="rId10"/>
          <a:stretch/>
        </p:blipFill>
        <p:spPr>
          <a:xfrm>
            <a:off x="3409200" y="5370120"/>
            <a:ext cx="511920" cy="457200"/>
          </a:xfrm>
          <a:prstGeom prst="rect">
            <a:avLst/>
          </a:prstGeom>
          <a:ln>
            <a:noFill/>
          </a:ln>
        </p:spPr>
      </p:pic>
      <p:pic>
        <p:nvPicPr>
          <p:cNvPr id="1502" name="" descr=""/>
          <p:cNvPicPr/>
          <p:nvPr/>
        </p:nvPicPr>
        <p:blipFill>
          <a:blip r:embed="rId11"/>
          <a:stretch/>
        </p:blipFill>
        <p:spPr>
          <a:xfrm>
            <a:off x="5461920" y="5278680"/>
            <a:ext cx="521280" cy="457200"/>
          </a:xfrm>
          <a:prstGeom prst="rect">
            <a:avLst/>
          </a:prstGeom>
          <a:ln>
            <a:noFill/>
          </a:ln>
        </p:spPr>
      </p:pic>
      <p:pic>
        <p:nvPicPr>
          <p:cNvPr id="1503" name="" descr=""/>
          <p:cNvPicPr/>
          <p:nvPr/>
        </p:nvPicPr>
        <p:blipFill>
          <a:blip r:embed="rId12"/>
          <a:stretch/>
        </p:blipFill>
        <p:spPr>
          <a:xfrm>
            <a:off x="3816000" y="3580920"/>
            <a:ext cx="457200" cy="457200"/>
          </a:xfrm>
          <a:prstGeom prst="rect">
            <a:avLst/>
          </a:prstGeom>
          <a:ln>
            <a:noFill/>
          </a:ln>
        </p:spPr>
      </p:pic>
      <p:pic>
        <p:nvPicPr>
          <p:cNvPr id="1504" name="" descr=""/>
          <p:cNvPicPr/>
          <p:nvPr/>
        </p:nvPicPr>
        <p:blipFill>
          <a:blip r:embed="rId13"/>
          <a:stretch/>
        </p:blipFill>
        <p:spPr>
          <a:xfrm>
            <a:off x="7406280" y="5037120"/>
            <a:ext cx="576000" cy="457200"/>
          </a:xfrm>
          <a:prstGeom prst="rect">
            <a:avLst/>
          </a:prstGeom>
          <a:ln>
            <a:noFill/>
          </a:ln>
        </p:spPr>
      </p:pic>
    </p:spTree>
  </p:cSld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TextShape 1"/>
          <p:cNvSpPr txBox="1"/>
          <p:nvPr/>
        </p:nvSpPr>
        <p:spPr>
          <a:xfrm>
            <a:off x="503640" y="301680"/>
            <a:ext cx="9068400" cy="1262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>
                <a:latin typeface="Times New Roman"/>
              </a:rPr>
              <a:t>Jet finding algorithms</a:t>
            </a:r>
            <a:endParaRPr/>
          </a:p>
        </p:txBody>
      </p:sp>
      <p:sp>
        <p:nvSpPr>
          <p:cNvPr id="601" name="TextShape 2"/>
          <p:cNvSpPr txBox="1"/>
          <p:nvPr/>
        </p:nvSpPr>
        <p:spPr>
          <a:xfrm>
            <a:off x="457200" y="5394960"/>
            <a:ext cx="6583680" cy="16261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buSzPct val="45000"/>
              <a:buFont typeface="StarSymbol"/>
              <a:buChar char=""/>
            </a:pPr>
            <a:r>
              <a:rPr lang="en-US" sz="2500">
                <a:latin typeface="Arial"/>
              </a:rPr>
              <a:t>Any list of objects works as input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 sz="2500">
                <a:latin typeface="Arial"/>
              </a:rPr>
              <a:t>Output only as good as input</a:t>
            </a:r>
            <a:endParaRPr/>
          </a:p>
        </p:txBody>
      </p:sp>
      <p:pic>
        <p:nvPicPr>
          <p:cNvPr id="602" name="" descr=""/>
          <p:cNvPicPr/>
          <p:nvPr/>
        </p:nvPicPr>
        <p:blipFill>
          <a:blip r:embed="rId1"/>
          <a:stretch/>
        </p:blipFill>
        <p:spPr>
          <a:xfrm>
            <a:off x="5943600" y="4078080"/>
            <a:ext cx="3657600" cy="2871360"/>
          </a:xfrm>
          <a:prstGeom prst="rect">
            <a:avLst/>
          </a:prstGeom>
          <a:ln>
            <a:noFill/>
          </a:ln>
        </p:spPr>
      </p:pic>
      <p:sp>
        <p:nvSpPr>
          <p:cNvPr id="603" name="CustomShape 3"/>
          <p:cNvSpPr/>
          <p:nvPr/>
        </p:nvSpPr>
        <p:spPr>
          <a:xfrm>
            <a:off x="274320" y="1645920"/>
            <a:ext cx="2103120" cy="640080"/>
          </a:xfrm>
          <a:prstGeom prst="roundRect">
            <a:avLst>
              <a:gd name="adj" fmla="val 3600"/>
            </a:avLst>
          </a:prstGeom>
          <a:solidFill>
            <a:srgbClr val="e6ff00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04" name="TextShape 4"/>
          <p:cNvSpPr txBox="1"/>
          <p:nvPr/>
        </p:nvSpPr>
        <p:spPr>
          <a:xfrm>
            <a:off x="640080" y="1737360"/>
            <a:ext cx="1645920" cy="640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3000">
                <a:latin typeface="Arial"/>
              </a:rPr>
              <a:t>Tracks</a:t>
            </a:r>
            <a:endParaRPr/>
          </a:p>
        </p:txBody>
      </p:sp>
      <p:sp>
        <p:nvSpPr>
          <p:cNvPr id="605" name="CustomShape 5"/>
          <p:cNvSpPr/>
          <p:nvPr/>
        </p:nvSpPr>
        <p:spPr>
          <a:xfrm>
            <a:off x="274680" y="2725920"/>
            <a:ext cx="2103120" cy="640080"/>
          </a:xfrm>
          <a:prstGeom prst="roundRect">
            <a:avLst>
              <a:gd name="adj" fmla="val 3600"/>
            </a:avLst>
          </a:prstGeom>
          <a:solidFill>
            <a:srgbClr val="e6ff00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06" name="TextShape 6"/>
          <p:cNvSpPr txBox="1"/>
          <p:nvPr/>
        </p:nvSpPr>
        <p:spPr>
          <a:xfrm>
            <a:off x="274680" y="2817360"/>
            <a:ext cx="2103120" cy="640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lang="en-US" sz="3000">
                <a:latin typeface="Arial"/>
              </a:rPr>
              <a:t>Clusters</a:t>
            </a:r>
            <a:endParaRPr/>
          </a:p>
        </p:txBody>
      </p:sp>
      <p:sp>
        <p:nvSpPr>
          <p:cNvPr id="607" name="CustomShape 7"/>
          <p:cNvSpPr/>
          <p:nvPr/>
        </p:nvSpPr>
        <p:spPr>
          <a:xfrm>
            <a:off x="275040" y="3805920"/>
            <a:ext cx="2103120" cy="640080"/>
          </a:xfrm>
          <a:prstGeom prst="roundRect">
            <a:avLst>
              <a:gd name="adj" fmla="val 3600"/>
            </a:avLst>
          </a:prstGeom>
          <a:solidFill>
            <a:srgbClr val="e6ff00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08" name="TextShape 8"/>
          <p:cNvSpPr txBox="1"/>
          <p:nvPr/>
        </p:nvSpPr>
        <p:spPr>
          <a:xfrm>
            <a:off x="275040" y="3897360"/>
            <a:ext cx="2103120" cy="640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lang="en-US" sz="3000">
                <a:latin typeface="Arial"/>
              </a:rPr>
              <a:t>Particles</a:t>
            </a:r>
            <a:endParaRPr/>
          </a:p>
        </p:txBody>
      </p:sp>
      <p:sp>
        <p:nvSpPr>
          <p:cNvPr id="609" name="CustomShape 9"/>
          <p:cNvSpPr/>
          <p:nvPr/>
        </p:nvSpPr>
        <p:spPr>
          <a:xfrm>
            <a:off x="3931920" y="2268720"/>
            <a:ext cx="2103120" cy="1206000"/>
          </a:xfrm>
          <a:prstGeom prst="roundRect">
            <a:avLst>
              <a:gd name="adj" fmla="val 3600"/>
            </a:avLst>
          </a:prstGeom>
          <a:solidFill>
            <a:srgbClr val="7da647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10" name="TextShape 10"/>
          <p:cNvSpPr txBox="1"/>
          <p:nvPr/>
        </p:nvSpPr>
        <p:spPr>
          <a:xfrm>
            <a:off x="3931920" y="2374920"/>
            <a:ext cx="2103120" cy="943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lang="en-US" sz="3000">
                <a:latin typeface="Arial"/>
              </a:rPr>
              <a:t>Jet finding algorithm</a:t>
            </a:r>
            <a:endParaRPr/>
          </a:p>
        </p:txBody>
      </p:sp>
      <p:sp>
        <p:nvSpPr>
          <p:cNvPr id="611" name="CustomShape 11"/>
          <p:cNvSpPr/>
          <p:nvPr/>
        </p:nvSpPr>
        <p:spPr>
          <a:xfrm>
            <a:off x="7223760" y="2286000"/>
            <a:ext cx="2103120" cy="1200240"/>
          </a:xfrm>
          <a:prstGeom prst="roundRect">
            <a:avLst>
              <a:gd name="adj" fmla="val 3600"/>
            </a:avLst>
          </a:prstGeom>
          <a:solidFill>
            <a:srgbClr val="9966cc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12" name="TextShape 12"/>
          <p:cNvSpPr txBox="1"/>
          <p:nvPr/>
        </p:nvSpPr>
        <p:spPr>
          <a:xfrm>
            <a:off x="7223760" y="2377440"/>
            <a:ext cx="2103120" cy="943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lang="en-US" sz="3000">
                <a:latin typeface="Arial"/>
              </a:rPr>
              <a:t>Jet candidates</a:t>
            </a:r>
            <a:endParaRPr/>
          </a:p>
        </p:txBody>
      </p:sp>
      <p:cxnSp>
        <p:nvCxnSpPr>
          <p:cNvPr id="613" name="Line 13"/>
          <p:cNvCxnSpPr/>
          <p:nvPr/>
        </p:nvCxnSpPr>
        <p:spPr>
          <a:xfrm flipV="1">
            <a:off x="2378160" y="2871720"/>
            <a:ext cx="1554120" cy="1300320"/>
          </a:xfrm>
          <a:prstGeom prst="straightConnector1">
            <a:avLst/>
          </a:prstGeom>
          <a:ln w="54720">
            <a:solidFill>
              <a:srgbClr val="000000"/>
            </a:solidFill>
            <a:round/>
            <a:tailEnd len="med" type="triangle" w="med"/>
          </a:ln>
        </p:spPr>
      </p:cxnSp>
      <p:cxnSp>
        <p:nvCxnSpPr>
          <p:cNvPr id="614" name="Line 14"/>
          <p:cNvCxnSpPr/>
          <p:nvPr/>
        </p:nvCxnSpPr>
        <p:spPr>
          <a:xfrm flipV="1">
            <a:off x="2377800" y="2871720"/>
            <a:ext cx="1554480" cy="220320"/>
          </a:xfrm>
          <a:prstGeom prst="straightConnector1">
            <a:avLst/>
          </a:prstGeom>
          <a:ln w="54720">
            <a:solidFill>
              <a:srgbClr val="000000"/>
            </a:solidFill>
            <a:round/>
            <a:tailEnd len="med" type="triangle" w="med"/>
          </a:ln>
        </p:spPr>
      </p:cxnSp>
      <p:cxnSp>
        <p:nvCxnSpPr>
          <p:cNvPr id="615" name="Line 15"/>
          <p:cNvCxnSpPr/>
          <p:nvPr/>
        </p:nvCxnSpPr>
        <p:spPr>
          <a:xfrm>
            <a:off x="2377440" y="2011680"/>
            <a:ext cx="1554840" cy="860400"/>
          </a:xfrm>
          <a:prstGeom prst="straightConnector1">
            <a:avLst/>
          </a:prstGeom>
          <a:ln w="54720">
            <a:solidFill>
              <a:srgbClr val="000000"/>
            </a:solidFill>
            <a:round/>
            <a:tailEnd len="med" type="triangle" w="med"/>
          </a:ln>
        </p:spPr>
      </p:cxnSp>
      <p:cxnSp>
        <p:nvCxnSpPr>
          <p:cNvPr id="616" name="Line 16"/>
          <p:cNvCxnSpPr/>
          <p:nvPr/>
        </p:nvCxnSpPr>
        <p:spPr>
          <a:xfrm>
            <a:off x="6035040" y="2871720"/>
            <a:ext cx="1189080" cy="14760"/>
          </a:xfrm>
          <a:prstGeom prst="straightConnector1">
            <a:avLst/>
          </a:prstGeom>
          <a:ln w="54720">
            <a:solidFill>
              <a:srgbClr val="000000"/>
            </a:solidFill>
            <a:round/>
            <a:tailEnd len="med" type="triangle" w="med"/>
          </a:ln>
        </p:spPr>
      </p:cxnSp>
      <p:sp>
        <p:nvSpPr>
          <p:cNvPr id="617" name="TextShape 17"/>
          <p:cNvSpPr txBox="1"/>
          <p:nvPr/>
        </p:nvSpPr>
        <p:spPr>
          <a:xfrm>
            <a:off x="6400800" y="6858000"/>
            <a:ext cx="3367440" cy="2340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000">
                <a:latin typeface="Arial"/>
              </a:rPr>
              <a:t>M. Cacciari, G. P. Salam, G.Soyez, JHEP 0804:063,2008</a:t>
            </a:r>
            <a:endParaRPr/>
          </a:p>
        </p:txBody>
      </p:sp>
    </p:spTree>
  </p:cSld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TextShape 1"/>
          <p:cNvSpPr txBox="1"/>
          <p:nvPr/>
        </p:nvSpPr>
        <p:spPr>
          <a:xfrm>
            <a:off x="503640" y="301680"/>
            <a:ext cx="9068400" cy="1262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>
                <a:latin typeface="Times New Roman"/>
              </a:rPr>
              <a:t>Jet finding algorithms</a:t>
            </a:r>
            <a:endParaRPr/>
          </a:p>
        </p:txBody>
      </p:sp>
      <p:sp>
        <p:nvSpPr>
          <p:cNvPr id="619" name="TextShape 2"/>
          <p:cNvSpPr txBox="1"/>
          <p:nvPr/>
        </p:nvSpPr>
        <p:spPr>
          <a:xfrm>
            <a:off x="152280" y="1222200"/>
            <a:ext cx="6477120" cy="39466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buSzPct val="45000"/>
              <a:buFont typeface="StarSymbol"/>
              <a:buChar char=""/>
            </a:pPr>
            <a:r>
              <a:rPr lang="en-US" sz="2400">
                <a:solidFill>
                  <a:srgbClr val="000000"/>
                </a:solidFill>
                <a:latin typeface="Arial"/>
              </a:rPr>
              <a:t>Required THEORETICAL features in a jet finding algorithm:</a:t>
            </a:r>
            <a:endParaRPr/>
          </a:p>
          <a:p>
            <a:pPr lvl="1">
              <a:buSzPct val="80000"/>
              <a:buFont typeface="Wingdings 2" charset="2"/>
              <a:buChar char=""/>
            </a:pPr>
            <a:endParaRPr/>
          </a:p>
          <a:p>
            <a:pPr lvl="1">
              <a:buSzPct val="80000"/>
              <a:buFont typeface="Wingdings 2" charset="2"/>
              <a:buChar char=""/>
            </a:pPr>
            <a:endParaRPr/>
          </a:p>
          <a:p>
            <a:pPr lvl="1"/>
            <a:endParaRPr/>
          </a:p>
          <a:p>
            <a:pPr lvl="1">
              <a:buSzPct val="80000"/>
              <a:buFont typeface="Wingdings 2" charset="2"/>
              <a:buChar char=""/>
            </a:pPr>
            <a:r>
              <a:rPr i="1" lang="en-US" sz="2100">
                <a:solidFill>
                  <a:srgbClr val="000000"/>
                </a:solidFill>
                <a:latin typeface="Arial"/>
              </a:rPr>
              <a:t>Collinear safety</a:t>
            </a:r>
            <a:r>
              <a:rPr lang="en-US" sz="2100">
                <a:solidFill>
                  <a:srgbClr val="000000"/>
                </a:solidFill>
                <a:latin typeface="Arial"/>
              </a:rPr>
              <a:t>: the algorithm should be insensitive to any collinear radiation.</a:t>
            </a:r>
            <a:endParaRPr/>
          </a:p>
          <a:p>
            <a:pPr lvl="3">
              <a:buSzPct val="87000"/>
              <a:buFont typeface="Wingdings" charset="2"/>
              <a:buChar char=""/>
            </a:pPr>
            <a:r>
              <a:rPr lang="en-US" sz="1600">
                <a:solidFill>
                  <a:srgbClr val="000000"/>
                </a:solidFill>
                <a:latin typeface="Arial"/>
              </a:rPr>
              <a:t>Example A: if the energy is split among soft particles, and each tower is under a threshold, the jet is lost</a:t>
            </a:r>
            <a:endParaRPr/>
          </a:p>
          <a:p>
            <a:pPr lvl="3"/>
            <a:endParaRPr/>
          </a:p>
        </p:txBody>
      </p:sp>
      <p:sp>
        <p:nvSpPr>
          <p:cNvPr id="620" name="CustomShape 3"/>
          <p:cNvSpPr/>
          <p:nvPr/>
        </p:nvSpPr>
        <p:spPr>
          <a:xfrm>
            <a:off x="182880" y="2100600"/>
            <a:ext cx="5486400" cy="734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lvl="1">
              <a:lnSpc>
                <a:spcPct val="100000"/>
              </a:lnSpc>
              <a:buSzPct val="80000"/>
              <a:buFont typeface="Wingdings 2" charset="2"/>
              <a:buChar char=""/>
            </a:pPr>
            <a:r>
              <a:rPr i="1" lang="en-US" sz="2100" strike="noStrike">
                <a:solidFill>
                  <a:srgbClr val="000000"/>
                </a:solidFill>
                <a:latin typeface="Century Schoolbook"/>
                <a:ea typeface="ＭＳ Ｐゴシック"/>
              </a:rPr>
              <a:t>Infrared safety</a:t>
            </a:r>
            <a:r>
              <a:rPr lang="en-US" sz="2100" strike="noStrike">
                <a:solidFill>
                  <a:srgbClr val="000000"/>
                </a:solidFill>
                <a:latin typeface="Century Schoolbook"/>
                <a:ea typeface="ＭＳ Ｐゴシック"/>
              </a:rPr>
              <a:t>: the algorithm should not be sensitive to soft radiation  </a:t>
            </a:r>
            <a:endParaRPr/>
          </a:p>
        </p:txBody>
      </p:sp>
      <p:pic>
        <p:nvPicPr>
          <p:cNvPr id="621" name="Picture 7" descr=""/>
          <p:cNvPicPr/>
          <p:nvPr/>
        </p:nvPicPr>
        <p:blipFill>
          <a:blip r:embed="rId1"/>
          <a:srcRect l="5121" t="19076" r="10243" b="14307"/>
          <a:stretch/>
        </p:blipFill>
        <p:spPr>
          <a:xfrm>
            <a:off x="6354000" y="2035080"/>
            <a:ext cx="3152880" cy="1066680"/>
          </a:xfrm>
          <a:prstGeom prst="rect">
            <a:avLst/>
          </a:prstGeom>
          <a:ln>
            <a:noFill/>
          </a:ln>
        </p:spPr>
      </p:pic>
      <p:sp>
        <p:nvSpPr>
          <p:cNvPr id="622" name="CustomShape 4"/>
          <p:cNvSpPr/>
          <p:nvPr/>
        </p:nvSpPr>
        <p:spPr>
          <a:xfrm>
            <a:off x="6697080" y="3025800"/>
            <a:ext cx="983880" cy="36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>
              <a:buSzPct val="45000"/>
              <a:buFont typeface="StarSymbol"/>
              <a:buChar char=""/>
            </a:pPr>
            <a:r>
              <a:rPr b="1" lang="en-US">
                <a:latin typeface="Arial"/>
              </a:rPr>
              <a:t>OK</a:t>
            </a:r>
            <a:endParaRPr/>
          </a:p>
        </p:txBody>
      </p:sp>
      <p:sp>
        <p:nvSpPr>
          <p:cNvPr id="623" name="CustomShape 5"/>
          <p:cNvSpPr/>
          <p:nvPr/>
        </p:nvSpPr>
        <p:spPr>
          <a:xfrm>
            <a:off x="7763760" y="2989080"/>
            <a:ext cx="1752840" cy="916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>
              <a:buSzPct val="45000"/>
              <a:buFont typeface="StarSymbol"/>
              <a:buChar char=""/>
            </a:pPr>
            <a:r>
              <a:rPr b="1" lang="en-US">
                <a:latin typeface="Arial"/>
              </a:rPr>
              <a:t>BAD</a:t>
            </a:r>
            <a:r>
              <a:rPr lang="en-US">
                <a:latin typeface="Arial"/>
              </a:rPr>
              <a:t>: 2 jets are merged in one</a:t>
            </a:r>
            <a:endParaRPr/>
          </a:p>
        </p:txBody>
      </p:sp>
      <p:pic>
        <p:nvPicPr>
          <p:cNvPr id="624" name="Picture 10" descr=""/>
          <p:cNvPicPr/>
          <p:nvPr/>
        </p:nvPicPr>
        <p:blipFill>
          <a:blip r:embed="rId2"/>
          <a:stretch/>
        </p:blipFill>
        <p:spPr>
          <a:xfrm>
            <a:off x="7012440" y="4191120"/>
            <a:ext cx="1827000" cy="1162080"/>
          </a:xfrm>
          <a:prstGeom prst="rect">
            <a:avLst/>
          </a:prstGeom>
          <a:ln>
            <a:noFill/>
          </a:ln>
        </p:spPr>
      </p:pic>
      <p:pic>
        <p:nvPicPr>
          <p:cNvPr id="625" name="Picture 12" descr=""/>
          <p:cNvPicPr/>
          <p:nvPr/>
        </p:nvPicPr>
        <p:blipFill>
          <a:blip r:embed="rId3"/>
          <a:stretch/>
        </p:blipFill>
        <p:spPr>
          <a:xfrm>
            <a:off x="6147360" y="5222880"/>
            <a:ext cx="3695760" cy="1635120"/>
          </a:xfrm>
          <a:prstGeom prst="rect">
            <a:avLst/>
          </a:prstGeom>
          <a:ln>
            <a:noFill/>
          </a:ln>
        </p:spPr>
      </p:pic>
      <p:sp>
        <p:nvSpPr>
          <p:cNvPr id="626" name="CustomShape 6"/>
          <p:cNvSpPr/>
          <p:nvPr/>
        </p:nvSpPr>
        <p:spPr>
          <a:xfrm>
            <a:off x="604080" y="4372560"/>
            <a:ext cx="4800600" cy="1067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lvl="3">
              <a:lnSpc>
                <a:spcPct val="100000"/>
              </a:lnSpc>
              <a:buSzPct val="87000"/>
              <a:buFont typeface="Wingdings" charset="2"/>
              <a:buChar char=""/>
            </a:pPr>
            <a:r>
              <a:rPr lang="en-US" sz="1600" strike="noStrike">
                <a:solidFill>
                  <a:srgbClr val="000000"/>
                </a:solidFill>
                <a:latin typeface="Century Schoolbook"/>
                <a:ea typeface="ＭＳ Ｐゴシック"/>
              </a:rPr>
              <a:t> </a:t>
            </a:r>
            <a:r>
              <a:rPr lang="en-US" sz="1600" strike="noStrike">
                <a:solidFill>
                  <a:srgbClr val="000000"/>
                </a:solidFill>
                <a:latin typeface="Century Schoolbook"/>
                <a:ea typeface="ＭＳ Ｐゴシック"/>
              </a:rPr>
              <a:t>Example B: if the energy of a parton is split in two towers, and the algorithm starts with the particles with highest E, a different jet may be found  </a:t>
            </a:r>
            <a:endParaRPr/>
          </a:p>
        </p:txBody>
      </p:sp>
      <p:sp>
        <p:nvSpPr>
          <p:cNvPr id="627" name="TextShape 7"/>
          <p:cNvSpPr txBox="1"/>
          <p:nvPr/>
        </p:nvSpPr>
        <p:spPr>
          <a:xfrm>
            <a:off x="313200" y="5511960"/>
            <a:ext cx="5613840" cy="6757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2000">
                <a:latin typeface="Arial"/>
              </a:rPr>
              <a:t>Recommended resource on jet finding algorithms: </a:t>
            </a:r>
            <a:r>
              <a:rPr lang="en-US" sz="2000">
                <a:latin typeface="Arial"/>
              </a:rPr>
              <a:t>Eur.Phys.J.C67:637-686,2010</a:t>
            </a:r>
            <a:endParaRPr/>
          </a:p>
        </p:txBody>
      </p:sp>
      <p:sp>
        <p:nvSpPr>
          <p:cNvPr id="628" name="TextShape 8"/>
          <p:cNvSpPr txBox="1"/>
          <p:nvPr/>
        </p:nvSpPr>
        <p:spPr>
          <a:xfrm>
            <a:off x="274320" y="6400800"/>
            <a:ext cx="5613840" cy="6757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2000">
                <a:solidFill>
                  <a:srgbClr val="ff0000"/>
                </a:solidFill>
                <a:latin typeface="Arial"/>
              </a:rPr>
              <a:t>Experimental measurement and theoretical calculation should use same algorithm</a:t>
            </a:r>
            <a:endParaRPr/>
          </a:p>
        </p:txBody>
      </p:sp>
    </p:spTree>
  </p:cSld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9" name="" descr=""/>
          <p:cNvPicPr/>
          <p:nvPr/>
        </p:nvPicPr>
        <p:blipFill>
          <a:blip r:embed="rId1"/>
          <a:stretch/>
        </p:blipFill>
        <p:spPr>
          <a:xfrm>
            <a:off x="6126480" y="365760"/>
            <a:ext cx="3657600" cy="3383280"/>
          </a:xfrm>
          <a:prstGeom prst="rect">
            <a:avLst/>
          </a:prstGeom>
          <a:ln>
            <a:noFill/>
          </a:ln>
        </p:spPr>
      </p:pic>
      <p:sp>
        <p:nvSpPr>
          <p:cNvPr id="630" name="TextShape 1"/>
          <p:cNvSpPr txBox="1"/>
          <p:nvPr/>
        </p:nvSpPr>
        <p:spPr>
          <a:xfrm>
            <a:off x="503640" y="301680"/>
            <a:ext cx="7360200" cy="1262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>
                <a:latin typeface="Times New Roman"/>
              </a:rPr>
              <a:t>Jet modifications</a:t>
            </a:r>
            <a:endParaRPr/>
          </a:p>
        </p:txBody>
      </p:sp>
      <p:sp>
        <p:nvSpPr>
          <p:cNvPr id="631" name="TextShape 2"/>
          <p:cNvSpPr txBox="1"/>
          <p:nvPr/>
        </p:nvSpPr>
        <p:spPr>
          <a:xfrm>
            <a:off x="503640" y="1769400"/>
            <a:ext cx="5439960" cy="52714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Times New Roman"/>
              </a:rPr>
              <a:t>Jet quenching mechanisms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Times New Roman"/>
              </a:rPr>
              <a:t>Gluon Bremsstrahlung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Times New Roman"/>
              </a:rPr>
              <a:t>Collisional energy loss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Times New Roman"/>
              </a:rPr>
              <a:t>Broadens jets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Times New Roman"/>
              </a:rPr>
              <a:t>Softens fragmentation function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Times New Roman"/>
              </a:rPr>
              <a:t>Modified hadronization in-medium?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Times New Roman"/>
              </a:rPr>
              <a:t>Quenching and modified hadronization might look the same experimentally</a:t>
            </a:r>
            <a:endParaRPr/>
          </a:p>
        </p:txBody>
      </p:sp>
      <p:pic>
        <p:nvPicPr>
          <p:cNvPr id="632" name="" descr=""/>
          <p:cNvPicPr/>
          <p:nvPr/>
        </p:nvPicPr>
        <p:blipFill>
          <a:blip r:embed="rId2"/>
          <a:stretch/>
        </p:blipFill>
        <p:spPr>
          <a:xfrm>
            <a:off x="6126480" y="4014360"/>
            <a:ext cx="3657600" cy="2843640"/>
          </a:xfrm>
          <a:prstGeom prst="rect">
            <a:avLst/>
          </a:prstGeom>
          <a:ln>
            <a:noFill/>
          </a:ln>
        </p:spPr>
      </p:pic>
      <p:sp>
        <p:nvSpPr>
          <p:cNvPr id="633" name="TextShape 3"/>
          <p:cNvSpPr txBox="1"/>
          <p:nvPr/>
        </p:nvSpPr>
        <p:spPr>
          <a:xfrm>
            <a:off x="6547680" y="6675120"/>
            <a:ext cx="1864800" cy="2340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000">
                <a:latin typeface="Arial"/>
              </a:rPr>
              <a:t>Eur.Phys.J.C55:293-302,2008</a:t>
            </a:r>
            <a:endParaRPr/>
          </a:p>
        </p:txBody>
      </p:sp>
    </p:spTree>
  </p:cSld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TextShape 1"/>
          <p:cNvSpPr txBox="1"/>
          <p:nvPr/>
        </p:nvSpPr>
        <p:spPr>
          <a:xfrm>
            <a:off x="503640" y="2821680"/>
            <a:ext cx="9068400" cy="1262520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txBody>
          <a:bodyPr lIns="0" rIns="0" tIns="0" bIns="0" anchor="ctr"/>
          <a:p>
            <a:pPr algn="ctr"/>
            <a:r>
              <a:rPr lang="en-US" sz="4400">
                <a:latin typeface="Times New Roman"/>
              </a:rPr>
              <a:t>Hadronization is important.</a:t>
            </a:r>
            <a:endParaRPr/>
          </a:p>
        </p:txBody>
      </p:sp>
    </p:spTree>
  </p:cSld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TextShape 1"/>
          <p:cNvSpPr txBox="1"/>
          <p:nvPr/>
        </p:nvSpPr>
        <p:spPr>
          <a:xfrm>
            <a:off x="605160" y="377640"/>
            <a:ext cx="8862480" cy="83412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ctr">
              <a:lnSpc>
                <a:spcPct val="100000"/>
              </a:lnSpc>
            </a:pPr>
            <a:r>
              <a:rPr lang="en-US" sz="4600" strike="noStrike">
                <a:solidFill>
                  <a:srgbClr val="0000ff"/>
                </a:solidFill>
                <a:latin typeface="Times New Roman"/>
              </a:rPr>
              <a:t>Full</a:t>
            </a:r>
            <a:r>
              <a:rPr lang="en-US" sz="4600" strike="noStrike">
                <a:solidFill>
                  <a:srgbClr val="000000"/>
                </a:solidFill>
                <a:latin typeface="Times New Roman"/>
              </a:rPr>
              <a:t> jet cross-section in pp</a:t>
            </a:r>
            <a:r>
              <a:rPr lang="en-US" sz="4600" strike="noStrike">
                <a:solidFill>
                  <a:srgbClr val="000000"/>
                </a:solidFill>
                <a:latin typeface="Times New Roman"/>
              </a:rPr>
              <a:t>
</a:t>
            </a:r>
            <a:r>
              <a:rPr lang="en-US" sz="2800" strike="noStrike">
                <a:solidFill>
                  <a:srgbClr val="000000"/>
                </a:solidFill>
                <a:latin typeface="Times New Roman"/>
              </a:rPr>
              <a:t>√s = 2.76 TeV, R = 0.2 Inclusive</a:t>
            </a:r>
            <a:endParaRPr/>
          </a:p>
        </p:txBody>
      </p:sp>
      <p:sp>
        <p:nvSpPr>
          <p:cNvPr id="636" name="TextShape 2"/>
          <p:cNvSpPr txBox="1"/>
          <p:nvPr/>
        </p:nvSpPr>
        <p:spPr>
          <a:xfrm>
            <a:off x="6203880" y="1500840"/>
            <a:ext cx="3590640" cy="501084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  <a:buBlip>
                <a:blip r:embed="rId1"/>
              </a:buBlip>
            </a:pPr>
            <a:r>
              <a:rPr lang="en-US" sz="2400" strike="noStrike">
                <a:solidFill>
                  <a:srgbClr val="000000"/>
                </a:solidFill>
                <a:latin typeface="Times New Roman"/>
              </a:rPr>
              <a:t>f</a:t>
            </a:r>
            <a:r>
              <a:rPr lang="en-US" sz="2400" strike="noStrike" baseline="-101000">
                <a:solidFill>
                  <a:srgbClr val="000000"/>
                </a:solidFill>
                <a:latin typeface="Times New Roman"/>
              </a:rPr>
              <a:t>hadcor</a:t>
            </a:r>
            <a:r>
              <a:rPr lang="en-US" sz="2400" strike="noStrike">
                <a:solidFill>
                  <a:srgbClr val="000000"/>
                </a:solidFill>
                <a:latin typeface="Times New Roman"/>
              </a:rPr>
              <a:t> = 100%,</a:t>
            </a:r>
            <a:endParaRPr/>
          </a:p>
          <a:p>
            <a:pPr>
              <a:lnSpc>
                <a:spcPct val="100000"/>
              </a:lnSpc>
              <a:buBlip>
                <a:blip r:embed="rId2"/>
              </a:buBlip>
            </a:pPr>
            <a:r>
              <a:rPr lang="en-US" sz="2400" strike="noStrike">
                <a:solidFill>
                  <a:srgbClr val="000000"/>
                </a:solidFill>
                <a:latin typeface="Times New Roman"/>
              </a:rPr>
              <a:t>p</a:t>
            </a:r>
            <a:r>
              <a:rPr lang="en-US" sz="2400" strike="noStrike" baseline="-101000">
                <a:solidFill>
                  <a:srgbClr val="000000"/>
                </a:solidFill>
                <a:latin typeface="Times New Roman"/>
              </a:rPr>
              <a:t>T</a:t>
            </a:r>
            <a:r>
              <a:rPr lang="en-US" sz="2400" strike="noStrike">
                <a:solidFill>
                  <a:srgbClr val="000000"/>
                </a:solidFill>
                <a:latin typeface="Times New Roman"/>
              </a:rPr>
              <a:t>  &gt; 150 MeV/c</a:t>
            </a:r>
            <a:endParaRPr/>
          </a:p>
          <a:p>
            <a:pPr>
              <a:lnSpc>
                <a:spcPct val="100000"/>
              </a:lnSpc>
              <a:buBlip>
                <a:blip r:embed="rId3"/>
              </a:buBlip>
            </a:pPr>
            <a:r>
              <a:rPr lang="en-US" sz="2400" strike="noStrike">
                <a:solidFill>
                  <a:srgbClr val="000000"/>
                </a:solidFill>
                <a:latin typeface="Times New Roman"/>
              </a:rPr>
              <a:t>E</a:t>
            </a:r>
            <a:r>
              <a:rPr lang="en-US" sz="2400" strike="noStrike" baseline="-101000">
                <a:solidFill>
                  <a:srgbClr val="000000"/>
                </a:solidFill>
                <a:latin typeface="Times New Roman"/>
              </a:rPr>
              <a:t>T</a:t>
            </a:r>
            <a:r>
              <a:rPr lang="en-US" sz="2400" strike="noStrike">
                <a:solidFill>
                  <a:srgbClr val="000000"/>
                </a:solidFill>
                <a:latin typeface="Times New Roman"/>
              </a:rPr>
              <a:t> &gt; 300 MeV</a:t>
            </a:r>
            <a:endParaRPr/>
          </a:p>
          <a:p>
            <a:pPr>
              <a:lnSpc>
                <a:spcPct val="100000"/>
              </a:lnSpc>
              <a:buBlip>
                <a:blip r:embed="rId4"/>
              </a:buBlip>
            </a:pPr>
            <a:r>
              <a:rPr lang="en-US" sz="2400" strike="noStrike">
                <a:solidFill>
                  <a:srgbClr val="008000"/>
                </a:solidFill>
                <a:latin typeface="Times New Roman"/>
              </a:rPr>
              <a:t>Green </a:t>
            </a:r>
            <a:r>
              <a:rPr lang="en-US" sz="2400" strike="noStrike">
                <a:solidFill>
                  <a:srgbClr val="000000"/>
                </a:solidFill>
                <a:latin typeface="Times New Roman"/>
              </a:rPr>
              <a:t>and</a:t>
            </a:r>
            <a:r>
              <a:rPr lang="en-US" sz="2400" strike="noStrike">
                <a:solidFill>
                  <a:srgbClr val="595959"/>
                </a:solidFill>
                <a:latin typeface="Times New Roman"/>
              </a:rPr>
              <a:t> </a:t>
            </a:r>
            <a:r>
              <a:rPr lang="en-US" sz="2400" strike="noStrike">
                <a:solidFill>
                  <a:srgbClr val="ff00ff"/>
                </a:solidFill>
                <a:latin typeface="Times New Roman"/>
              </a:rPr>
              <a:t>magenta</a:t>
            </a:r>
            <a:r>
              <a:rPr lang="en-US" sz="2400" strike="noStrike">
                <a:solidFill>
                  <a:srgbClr val="660066"/>
                </a:solidFill>
                <a:latin typeface="Times New Roman"/>
              </a:rPr>
              <a:t> </a:t>
            </a:r>
            <a:r>
              <a:rPr lang="en-US" sz="2400" strike="noStrike">
                <a:solidFill>
                  <a:srgbClr val="000000"/>
                </a:solidFill>
                <a:latin typeface="Times New Roman"/>
              </a:rPr>
              <a:t>bands: NLO on Parton level</a:t>
            </a:r>
            <a:endParaRPr/>
          </a:p>
          <a:p>
            <a:pPr>
              <a:lnSpc>
                <a:spcPct val="100000"/>
              </a:lnSpc>
              <a:buBlip>
                <a:blip r:embed="rId5"/>
              </a:buBlip>
            </a:pPr>
            <a:r>
              <a:rPr lang="en-US" sz="2400" strike="noStrike">
                <a:solidFill>
                  <a:srgbClr val="0000ff"/>
                </a:solidFill>
                <a:latin typeface="Times New Roman"/>
              </a:rPr>
              <a:t>Blue </a:t>
            </a:r>
            <a:r>
              <a:rPr lang="en-US" sz="2400" strike="noStrike">
                <a:solidFill>
                  <a:srgbClr val="000000"/>
                </a:solidFill>
                <a:latin typeface="Times New Roman"/>
              </a:rPr>
              <a:t>band: NLO + hadronization</a:t>
            </a:r>
            <a:endParaRPr/>
          </a:p>
          <a:p>
            <a:pPr>
              <a:lnSpc>
                <a:spcPct val="100000"/>
              </a:lnSpc>
              <a:buBlip>
                <a:blip r:embed="rId6"/>
              </a:buBlip>
            </a:pPr>
            <a:r>
              <a:rPr lang="en-US" sz="2400" strike="noStrike">
                <a:solidFill>
                  <a:srgbClr val="000000"/>
                </a:solidFill>
                <a:latin typeface="Times New Roman"/>
              </a:rPr>
              <a:t>Hadronization calculations necessary to describe data</a:t>
            </a:r>
            <a:endParaRPr/>
          </a:p>
          <a:p>
            <a:endParaRPr/>
          </a:p>
        </p:txBody>
      </p:sp>
      <p:sp>
        <p:nvSpPr>
          <p:cNvPr id="637" name="TextShape 3"/>
          <p:cNvSpPr txBox="1"/>
          <p:nvPr/>
        </p:nvSpPr>
        <p:spPr>
          <a:xfrm>
            <a:off x="0" y="0"/>
            <a:ext cx="360" cy="200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algn="ctr"/>
            <a:r>
              <a:rPr lang="en-US" sz="1400">
                <a:latin typeface="Times New Roman"/>
              </a:rPr>
              <a:t>&lt;footer&gt;</a:t>
            </a:r>
            <a:endParaRPr/>
          </a:p>
        </p:txBody>
      </p:sp>
      <p:sp>
        <p:nvSpPr>
          <p:cNvPr id="638" name="CustomShape 4"/>
          <p:cNvSpPr/>
          <p:nvPr/>
        </p:nvSpPr>
        <p:spPr>
          <a:xfrm>
            <a:off x="184320" y="924120"/>
            <a:ext cx="3475800" cy="516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News Gothic MT"/>
              </a:rPr>
              <a:t>arXiv:1301.3475</a:t>
            </a:r>
            <a:endParaRPr/>
          </a:p>
          <a:p>
            <a:pPr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News Gothic MT"/>
              </a:rPr>
              <a:t>PLB: 10.1016/j.physletb.2013.04.026</a:t>
            </a:r>
            <a:endParaRPr/>
          </a:p>
        </p:txBody>
      </p:sp>
      <p:pic>
        <p:nvPicPr>
          <p:cNvPr id="639" name="" descr=""/>
          <p:cNvPicPr/>
          <p:nvPr/>
        </p:nvPicPr>
        <p:blipFill>
          <a:blip r:embed="rId7"/>
          <a:stretch/>
        </p:blipFill>
        <p:spPr>
          <a:xfrm>
            <a:off x="173880" y="1653480"/>
            <a:ext cx="6190560" cy="5148000"/>
          </a:xfrm>
          <a:prstGeom prst="rect">
            <a:avLst/>
          </a:prstGeom>
          <a:ln>
            <a:noFill/>
          </a:ln>
        </p:spPr>
      </p:pic>
    </p:spTree>
  </p:cSld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otalTime>8566</TotalTime>
  <Application>LibreOffice/4.4.3.2$Linux_X86_64 LibreOffice_project/40m0$Build-2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2013-09-11T14:09:00Z</dcterms:created>
  <dc:creator>Christine Nattrass</dc:creator>
  <dc:language>en-US</dc:language>
  <cp:lastModifiedBy>Christine Nattrass</cp:lastModifiedBy>
  <dcterms:modified xsi:type="dcterms:W3CDTF">2016-01-21T07:59:35Z</dcterms:modified>
  <cp:revision>148</cp:revision>
</cp:coreProperties>
</file>